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8" r:id="rId6"/>
    <p:sldId id="286" r:id="rId7"/>
    <p:sldId id="287" r:id="rId8"/>
    <p:sldId id="289" r:id="rId9"/>
    <p:sldId id="269" r:id="rId10"/>
    <p:sldId id="290" r:id="rId11"/>
    <p:sldId id="267" r:id="rId12"/>
    <p:sldId id="268" r:id="rId13"/>
    <p:sldId id="259" r:id="rId14"/>
    <p:sldId id="288" r:id="rId15"/>
    <p:sldId id="272" r:id="rId16"/>
    <p:sldId id="275" r:id="rId17"/>
    <p:sldId id="276" r:id="rId18"/>
    <p:sldId id="277" r:id="rId19"/>
    <p:sldId id="278" r:id="rId20"/>
    <p:sldId id="279" r:id="rId21"/>
    <p:sldId id="280" r:id="rId22"/>
    <p:sldId id="281" r:id="rId23"/>
    <p:sldId id="282" r:id="rId24"/>
    <p:sldId id="284" r:id="rId25"/>
    <p:sldId id="283" r:id="rId26"/>
    <p:sldId id="260" r:id="rId27"/>
    <p:sldId id="285" r:id="rId28"/>
    <p:sldId id="265" r:id="rId29"/>
    <p:sldId id="261" r:id="rId30"/>
    <p:sldId id="266" r:id="rId31"/>
    <p:sldId id="262" r:id="rId32"/>
    <p:sldId id="264"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09A977-1FEA-4E22-9E7E-40333F04F586}" v="13" dt="2023-05-03T13:31:38.3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4" d="100"/>
          <a:sy n="64" d="100"/>
        </p:scale>
        <p:origin x="7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na westrabasket.se" userId="d3536c13-bcb0-49b0-af34-b3c855799f17" providerId="ADAL" clId="{0709A977-1FEA-4E22-9E7E-40333F04F586}"/>
    <pc:docChg chg="undo custSel addSld delSld modSld sldOrd">
      <pc:chgData name="hanna westrabasket.se" userId="d3536c13-bcb0-49b0-af34-b3c855799f17" providerId="ADAL" clId="{0709A977-1FEA-4E22-9E7E-40333F04F586}" dt="2023-05-03T13:31:54.187" v="1942" actId="255"/>
      <pc:docMkLst>
        <pc:docMk/>
      </pc:docMkLst>
      <pc:sldChg chg="modSp mod">
        <pc:chgData name="hanna westrabasket.se" userId="d3536c13-bcb0-49b0-af34-b3c855799f17" providerId="ADAL" clId="{0709A977-1FEA-4E22-9E7E-40333F04F586}" dt="2023-05-03T09:13:42.193" v="24" actId="27636"/>
        <pc:sldMkLst>
          <pc:docMk/>
          <pc:sldMk cId="1595693518" sldId="256"/>
        </pc:sldMkLst>
        <pc:spChg chg="mod">
          <ac:chgData name="hanna westrabasket.se" userId="d3536c13-bcb0-49b0-af34-b3c855799f17" providerId="ADAL" clId="{0709A977-1FEA-4E22-9E7E-40333F04F586}" dt="2023-05-03T09:13:42.193" v="24" actId="27636"/>
          <ac:spMkLst>
            <pc:docMk/>
            <pc:sldMk cId="1595693518" sldId="256"/>
            <ac:spMk id="2" creationId="{2EABF32E-2EA0-D70D-446D-14EA481D8D75}"/>
          </ac:spMkLst>
        </pc:spChg>
        <pc:spChg chg="mod">
          <ac:chgData name="hanna westrabasket.se" userId="d3536c13-bcb0-49b0-af34-b3c855799f17" providerId="ADAL" clId="{0709A977-1FEA-4E22-9E7E-40333F04F586}" dt="2023-05-03T09:13:01.084" v="3" actId="20577"/>
          <ac:spMkLst>
            <pc:docMk/>
            <pc:sldMk cId="1595693518" sldId="256"/>
            <ac:spMk id="3" creationId="{B81CF0BA-60D5-71CB-44AB-5F75E4A8E456}"/>
          </ac:spMkLst>
        </pc:spChg>
      </pc:sldChg>
      <pc:sldChg chg="modSp del mod">
        <pc:chgData name="hanna westrabasket.se" userId="d3536c13-bcb0-49b0-af34-b3c855799f17" providerId="ADAL" clId="{0709A977-1FEA-4E22-9E7E-40333F04F586}" dt="2023-05-03T13:21:02.971" v="1705" actId="2696"/>
        <pc:sldMkLst>
          <pc:docMk/>
          <pc:sldMk cId="2057974232" sldId="257"/>
        </pc:sldMkLst>
        <pc:spChg chg="mod">
          <ac:chgData name="hanna westrabasket.se" userId="d3536c13-bcb0-49b0-af34-b3c855799f17" providerId="ADAL" clId="{0709A977-1FEA-4E22-9E7E-40333F04F586}" dt="2023-05-03T09:17:30.582" v="32" actId="27636"/>
          <ac:spMkLst>
            <pc:docMk/>
            <pc:sldMk cId="2057974232" sldId="257"/>
            <ac:spMk id="3" creationId="{B81CF0BA-60D5-71CB-44AB-5F75E4A8E456}"/>
          </ac:spMkLst>
        </pc:spChg>
      </pc:sldChg>
      <pc:sldChg chg="modSp mod ord">
        <pc:chgData name="hanna westrabasket.se" userId="d3536c13-bcb0-49b0-af34-b3c855799f17" providerId="ADAL" clId="{0709A977-1FEA-4E22-9E7E-40333F04F586}" dt="2023-05-03T11:55:36.319" v="172" actId="20577"/>
        <pc:sldMkLst>
          <pc:docMk/>
          <pc:sldMk cId="2165923897" sldId="258"/>
        </pc:sldMkLst>
        <pc:spChg chg="mod">
          <ac:chgData name="hanna westrabasket.se" userId="d3536c13-bcb0-49b0-af34-b3c855799f17" providerId="ADAL" clId="{0709A977-1FEA-4E22-9E7E-40333F04F586}" dt="2023-05-03T11:55:36.319" v="172" actId="20577"/>
          <ac:spMkLst>
            <pc:docMk/>
            <pc:sldMk cId="2165923897" sldId="258"/>
            <ac:spMk id="3" creationId="{B81CF0BA-60D5-71CB-44AB-5F75E4A8E456}"/>
          </ac:spMkLst>
        </pc:spChg>
      </pc:sldChg>
      <pc:sldChg chg="add">
        <pc:chgData name="hanna westrabasket.se" userId="d3536c13-bcb0-49b0-af34-b3c855799f17" providerId="ADAL" clId="{0709A977-1FEA-4E22-9E7E-40333F04F586}" dt="2023-05-03T11:41:16.183" v="121"/>
        <pc:sldMkLst>
          <pc:docMk/>
          <pc:sldMk cId="4290094493" sldId="259"/>
        </pc:sldMkLst>
      </pc:sldChg>
      <pc:sldChg chg="modSp mod">
        <pc:chgData name="hanna westrabasket.se" userId="d3536c13-bcb0-49b0-af34-b3c855799f17" providerId="ADAL" clId="{0709A977-1FEA-4E22-9E7E-40333F04F586}" dt="2023-05-03T12:37:55.717" v="337" actId="20577"/>
        <pc:sldMkLst>
          <pc:docMk/>
          <pc:sldMk cId="1756348353" sldId="260"/>
        </pc:sldMkLst>
        <pc:spChg chg="mod">
          <ac:chgData name="hanna westrabasket.se" userId="d3536c13-bcb0-49b0-af34-b3c855799f17" providerId="ADAL" clId="{0709A977-1FEA-4E22-9E7E-40333F04F586}" dt="2023-05-03T12:37:55.717" v="337" actId="20577"/>
          <ac:spMkLst>
            <pc:docMk/>
            <pc:sldMk cId="1756348353" sldId="260"/>
            <ac:spMk id="3" creationId="{B81CF0BA-60D5-71CB-44AB-5F75E4A8E456}"/>
          </ac:spMkLst>
        </pc:spChg>
      </pc:sldChg>
      <pc:sldChg chg="modSp mod">
        <pc:chgData name="hanna westrabasket.se" userId="d3536c13-bcb0-49b0-af34-b3c855799f17" providerId="ADAL" clId="{0709A977-1FEA-4E22-9E7E-40333F04F586}" dt="2023-05-03T12:44:27.588" v="477" actId="255"/>
        <pc:sldMkLst>
          <pc:docMk/>
          <pc:sldMk cId="3673802875" sldId="261"/>
        </pc:sldMkLst>
        <pc:spChg chg="mod">
          <ac:chgData name="hanna westrabasket.se" userId="d3536c13-bcb0-49b0-af34-b3c855799f17" providerId="ADAL" clId="{0709A977-1FEA-4E22-9E7E-40333F04F586}" dt="2023-05-03T12:44:27.588" v="477" actId="255"/>
          <ac:spMkLst>
            <pc:docMk/>
            <pc:sldMk cId="3673802875" sldId="261"/>
            <ac:spMk id="3" creationId="{B81CF0BA-60D5-71CB-44AB-5F75E4A8E456}"/>
          </ac:spMkLst>
        </pc:spChg>
      </pc:sldChg>
      <pc:sldChg chg="modSp mod">
        <pc:chgData name="hanna westrabasket.se" userId="d3536c13-bcb0-49b0-af34-b3c855799f17" providerId="ADAL" clId="{0709A977-1FEA-4E22-9E7E-40333F04F586}" dt="2023-05-03T12:50:03.385" v="625"/>
        <pc:sldMkLst>
          <pc:docMk/>
          <pc:sldMk cId="2044947039" sldId="262"/>
        </pc:sldMkLst>
        <pc:spChg chg="mod">
          <ac:chgData name="hanna westrabasket.se" userId="d3536c13-bcb0-49b0-af34-b3c855799f17" providerId="ADAL" clId="{0709A977-1FEA-4E22-9E7E-40333F04F586}" dt="2023-05-03T12:50:03.385" v="625"/>
          <ac:spMkLst>
            <pc:docMk/>
            <pc:sldMk cId="2044947039" sldId="262"/>
            <ac:spMk id="3" creationId="{B81CF0BA-60D5-71CB-44AB-5F75E4A8E456}"/>
          </ac:spMkLst>
        </pc:spChg>
      </pc:sldChg>
      <pc:sldChg chg="del">
        <pc:chgData name="hanna westrabasket.se" userId="d3536c13-bcb0-49b0-af34-b3c855799f17" providerId="ADAL" clId="{0709A977-1FEA-4E22-9E7E-40333F04F586}" dt="2023-05-03T11:14:04.769" v="88" actId="2696"/>
        <pc:sldMkLst>
          <pc:docMk/>
          <pc:sldMk cId="4138068594" sldId="263"/>
        </pc:sldMkLst>
      </pc:sldChg>
      <pc:sldChg chg="modSp add mod">
        <pc:chgData name="hanna westrabasket.se" userId="d3536c13-bcb0-49b0-af34-b3c855799f17" providerId="ADAL" clId="{0709A977-1FEA-4E22-9E7E-40333F04F586}" dt="2023-05-03T12:47:53.745" v="562" actId="20577"/>
        <pc:sldMkLst>
          <pc:docMk/>
          <pc:sldMk cId="788415658" sldId="264"/>
        </pc:sldMkLst>
        <pc:spChg chg="mod">
          <ac:chgData name="hanna westrabasket.se" userId="d3536c13-bcb0-49b0-af34-b3c855799f17" providerId="ADAL" clId="{0709A977-1FEA-4E22-9E7E-40333F04F586}" dt="2023-05-03T12:47:53.745" v="562" actId="20577"/>
          <ac:spMkLst>
            <pc:docMk/>
            <pc:sldMk cId="788415658" sldId="264"/>
            <ac:spMk id="3" creationId="{B81CF0BA-60D5-71CB-44AB-5F75E4A8E456}"/>
          </ac:spMkLst>
        </pc:spChg>
      </pc:sldChg>
      <pc:sldChg chg="modSp mod ord">
        <pc:chgData name="hanna westrabasket.se" userId="d3536c13-bcb0-49b0-af34-b3c855799f17" providerId="ADAL" clId="{0709A977-1FEA-4E22-9E7E-40333F04F586}" dt="2023-05-03T12:44:10.150" v="476"/>
        <pc:sldMkLst>
          <pc:docMk/>
          <pc:sldMk cId="210084344" sldId="265"/>
        </pc:sldMkLst>
        <pc:spChg chg="mod">
          <ac:chgData name="hanna westrabasket.se" userId="d3536c13-bcb0-49b0-af34-b3c855799f17" providerId="ADAL" clId="{0709A977-1FEA-4E22-9E7E-40333F04F586}" dt="2023-05-03T12:42:49.024" v="465" actId="21"/>
          <ac:spMkLst>
            <pc:docMk/>
            <pc:sldMk cId="210084344" sldId="265"/>
            <ac:spMk id="3" creationId="{B81CF0BA-60D5-71CB-44AB-5F75E4A8E456}"/>
          </ac:spMkLst>
        </pc:spChg>
      </pc:sldChg>
      <pc:sldChg chg="modSp add mod ord">
        <pc:chgData name="hanna westrabasket.se" userId="d3536c13-bcb0-49b0-af34-b3c855799f17" providerId="ADAL" clId="{0709A977-1FEA-4E22-9E7E-40333F04F586}" dt="2023-05-03T11:34:08.019" v="109" actId="27636"/>
        <pc:sldMkLst>
          <pc:docMk/>
          <pc:sldMk cId="3836315020" sldId="267"/>
        </pc:sldMkLst>
        <pc:spChg chg="mod">
          <ac:chgData name="hanna westrabasket.se" userId="d3536c13-bcb0-49b0-af34-b3c855799f17" providerId="ADAL" clId="{0709A977-1FEA-4E22-9E7E-40333F04F586}" dt="2023-05-03T11:34:08.019" v="109" actId="27636"/>
          <ac:spMkLst>
            <pc:docMk/>
            <pc:sldMk cId="3836315020" sldId="267"/>
            <ac:spMk id="3" creationId="{B81CF0BA-60D5-71CB-44AB-5F75E4A8E456}"/>
          </ac:spMkLst>
        </pc:spChg>
      </pc:sldChg>
      <pc:sldChg chg="modSp add mod ord">
        <pc:chgData name="hanna westrabasket.se" userId="d3536c13-bcb0-49b0-af34-b3c855799f17" providerId="ADAL" clId="{0709A977-1FEA-4E22-9E7E-40333F04F586}" dt="2023-05-03T11:33:25.941" v="104" actId="20577"/>
        <pc:sldMkLst>
          <pc:docMk/>
          <pc:sldMk cId="2501980147" sldId="268"/>
        </pc:sldMkLst>
        <pc:spChg chg="mod">
          <ac:chgData name="hanna westrabasket.se" userId="d3536c13-bcb0-49b0-af34-b3c855799f17" providerId="ADAL" clId="{0709A977-1FEA-4E22-9E7E-40333F04F586}" dt="2023-05-03T11:33:25.941" v="104" actId="20577"/>
          <ac:spMkLst>
            <pc:docMk/>
            <pc:sldMk cId="2501980147" sldId="268"/>
            <ac:spMk id="3" creationId="{B81CF0BA-60D5-71CB-44AB-5F75E4A8E456}"/>
          </ac:spMkLst>
        </pc:spChg>
      </pc:sldChg>
      <pc:sldChg chg="delSp modSp add mod ord">
        <pc:chgData name="hanna westrabasket.se" userId="d3536c13-bcb0-49b0-af34-b3c855799f17" providerId="ADAL" clId="{0709A977-1FEA-4E22-9E7E-40333F04F586}" dt="2023-05-03T13:21:16.345" v="1706" actId="113"/>
        <pc:sldMkLst>
          <pc:docMk/>
          <pc:sldMk cId="772535585" sldId="269"/>
        </pc:sldMkLst>
        <pc:spChg chg="mod">
          <ac:chgData name="hanna westrabasket.se" userId="d3536c13-bcb0-49b0-af34-b3c855799f17" providerId="ADAL" clId="{0709A977-1FEA-4E22-9E7E-40333F04F586}" dt="2023-05-03T13:21:16.345" v="1706" actId="113"/>
          <ac:spMkLst>
            <pc:docMk/>
            <pc:sldMk cId="772535585" sldId="269"/>
            <ac:spMk id="2" creationId="{2EABF32E-2EA0-D70D-446D-14EA481D8D75}"/>
          </ac:spMkLst>
        </pc:spChg>
        <pc:spChg chg="mod">
          <ac:chgData name="hanna westrabasket.se" userId="d3536c13-bcb0-49b0-af34-b3c855799f17" providerId="ADAL" clId="{0709A977-1FEA-4E22-9E7E-40333F04F586}" dt="2023-05-03T12:56:33.245" v="910" actId="1076"/>
          <ac:spMkLst>
            <pc:docMk/>
            <pc:sldMk cId="772535585" sldId="269"/>
            <ac:spMk id="3" creationId="{B81CF0BA-60D5-71CB-44AB-5F75E4A8E456}"/>
          </ac:spMkLst>
        </pc:spChg>
        <pc:spChg chg="del mod">
          <ac:chgData name="hanna westrabasket.se" userId="d3536c13-bcb0-49b0-af34-b3c855799f17" providerId="ADAL" clId="{0709A977-1FEA-4E22-9E7E-40333F04F586}" dt="2023-05-03T12:53:29.322" v="765" actId="478"/>
          <ac:spMkLst>
            <pc:docMk/>
            <pc:sldMk cId="772535585" sldId="269"/>
            <ac:spMk id="6" creationId="{AE34AEF2-47FA-DC5B-C056-36B4AD87DAA4}"/>
          </ac:spMkLst>
        </pc:spChg>
      </pc:sldChg>
      <pc:sldChg chg="modSp del mod ord">
        <pc:chgData name="hanna westrabasket.se" userId="d3536c13-bcb0-49b0-af34-b3c855799f17" providerId="ADAL" clId="{0709A977-1FEA-4E22-9E7E-40333F04F586}" dt="2023-05-03T11:58:31.284" v="173" actId="2696"/>
        <pc:sldMkLst>
          <pc:docMk/>
          <pc:sldMk cId="2063653587" sldId="270"/>
        </pc:sldMkLst>
        <pc:spChg chg="mod">
          <ac:chgData name="hanna westrabasket.se" userId="d3536c13-bcb0-49b0-af34-b3c855799f17" providerId="ADAL" clId="{0709A977-1FEA-4E22-9E7E-40333F04F586}" dt="2023-05-03T11:40:50.221" v="120" actId="20577"/>
          <ac:spMkLst>
            <pc:docMk/>
            <pc:sldMk cId="2063653587" sldId="270"/>
            <ac:spMk id="2" creationId="{2EABF32E-2EA0-D70D-446D-14EA481D8D75}"/>
          </ac:spMkLst>
        </pc:spChg>
      </pc:sldChg>
      <pc:sldChg chg="del">
        <pc:chgData name="hanna westrabasket.se" userId="d3536c13-bcb0-49b0-af34-b3c855799f17" providerId="ADAL" clId="{0709A977-1FEA-4E22-9E7E-40333F04F586}" dt="2023-05-03T09:17:37.205" v="33" actId="2696"/>
        <pc:sldMkLst>
          <pc:docMk/>
          <pc:sldMk cId="1188100106" sldId="271"/>
        </pc:sldMkLst>
      </pc:sldChg>
      <pc:sldChg chg="del">
        <pc:chgData name="hanna westrabasket.se" userId="d3536c13-bcb0-49b0-af34-b3c855799f17" providerId="ADAL" clId="{0709A977-1FEA-4E22-9E7E-40333F04F586}" dt="2023-05-03T11:30:01.945" v="89" actId="2696"/>
        <pc:sldMkLst>
          <pc:docMk/>
          <pc:sldMk cId="2201616963" sldId="273"/>
        </pc:sldMkLst>
      </pc:sldChg>
      <pc:sldChg chg="del">
        <pc:chgData name="hanna westrabasket.se" userId="d3536c13-bcb0-49b0-af34-b3c855799f17" providerId="ADAL" clId="{0709A977-1FEA-4E22-9E7E-40333F04F586}" dt="2023-05-03T11:41:45.289" v="122" actId="2696"/>
        <pc:sldMkLst>
          <pc:docMk/>
          <pc:sldMk cId="705875123" sldId="274"/>
        </pc:sldMkLst>
      </pc:sldChg>
      <pc:sldChg chg="modSp mod">
        <pc:chgData name="hanna westrabasket.se" userId="d3536c13-bcb0-49b0-af34-b3c855799f17" providerId="ADAL" clId="{0709A977-1FEA-4E22-9E7E-40333F04F586}" dt="2023-05-03T12:12:46.585" v="234" actId="5793"/>
        <pc:sldMkLst>
          <pc:docMk/>
          <pc:sldMk cId="1359984708" sldId="275"/>
        </pc:sldMkLst>
        <pc:spChg chg="mod">
          <ac:chgData name="hanna westrabasket.se" userId="d3536c13-bcb0-49b0-af34-b3c855799f17" providerId="ADAL" clId="{0709A977-1FEA-4E22-9E7E-40333F04F586}" dt="2023-05-03T12:12:46.585" v="234" actId="5793"/>
          <ac:spMkLst>
            <pc:docMk/>
            <pc:sldMk cId="1359984708" sldId="275"/>
            <ac:spMk id="3" creationId="{22F6F94E-ADF8-538C-64D5-0DC3B468F8A6}"/>
          </ac:spMkLst>
        </pc:spChg>
      </pc:sldChg>
      <pc:sldChg chg="modSp mod">
        <pc:chgData name="hanna westrabasket.se" userId="d3536c13-bcb0-49b0-af34-b3c855799f17" providerId="ADAL" clId="{0709A977-1FEA-4E22-9E7E-40333F04F586}" dt="2023-05-03T12:13:32.240" v="235" actId="113"/>
        <pc:sldMkLst>
          <pc:docMk/>
          <pc:sldMk cId="462992075" sldId="276"/>
        </pc:sldMkLst>
        <pc:spChg chg="mod">
          <ac:chgData name="hanna westrabasket.se" userId="d3536c13-bcb0-49b0-af34-b3c855799f17" providerId="ADAL" clId="{0709A977-1FEA-4E22-9E7E-40333F04F586}" dt="2023-05-03T12:13:32.240" v="235" actId="113"/>
          <ac:spMkLst>
            <pc:docMk/>
            <pc:sldMk cId="462992075" sldId="276"/>
            <ac:spMk id="3" creationId="{BAD4E28B-5890-7B48-BADB-7256EFB32924}"/>
          </ac:spMkLst>
        </pc:spChg>
      </pc:sldChg>
      <pc:sldChg chg="modSp mod">
        <pc:chgData name="hanna westrabasket.se" userId="d3536c13-bcb0-49b0-af34-b3c855799f17" providerId="ADAL" clId="{0709A977-1FEA-4E22-9E7E-40333F04F586}" dt="2023-05-03T12:16:19.884" v="243" actId="20577"/>
        <pc:sldMkLst>
          <pc:docMk/>
          <pc:sldMk cId="1202680318" sldId="277"/>
        </pc:sldMkLst>
        <pc:spChg chg="mod">
          <ac:chgData name="hanna westrabasket.se" userId="d3536c13-bcb0-49b0-af34-b3c855799f17" providerId="ADAL" clId="{0709A977-1FEA-4E22-9E7E-40333F04F586}" dt="2023-05-03T12:16:19.884" v="243" actId="20577"/>
          <ac:spMkLst>
            <pc:docMk/>
            <pc:sldMk cId="1202680318" sldId="277"/>
            <ac:spMk id="3" creationId="{A53A6ACC-3A76-EE7E-3300-9AE01E43E206}"/>
          </ac:spMkLst>
        </pc:spChg>
      </pc:sldChg>
      <pc:sldChg chg="modSp mod">
        <pc:chgData name="hanna westrabasket.se" userId="d3536c13-bcb0-49b0-af34-b3c855799f17" providerId="ADAL" clId="{0709A977-1FEA-4E22-9E7E-40333F04F586}" dt="2023-05-03T09:20:24.043" v="47" actId="20577"/>
        <pc:sldMkLst>
          <pc:docMk/>
          <pc:sldMk cId="1486594154" sldId="278"/>
        </pc:sldMkLst>
        <pc:spChg chg="mod">
          <ac:chgData name="hanna westrabasket.se" userId="d3536c13-bcb0-49b0-af34-b3c855799f17" providerId="ADAL" clId="{0709A977-1FEA-4E22-9E7E-40333F04F586}" dt="2023-05-03T09:20:24.043" v="47" actId="20577"/>
          <ac:spMkLst>
            <pc:docMk/>
            <pc:sldMk cId="1486594154" sldId="278"/>
            <ac:spMk id="3" creationId="{982B04E3-3EFB-D432-B243-F11FE5F4BE93}"/>
          </ac:spMkLst>
        </pc:spChg>
      </pc:sldChg>
      <pc:sldChg chg="modSp mod">
        <pc:chgData name="hanna westrabasket.se" userId="d3536c13-bcb0-49b0-af34-b3c855799f17" providerId="ADAL" clId="{0709A977-1FEA-4E22-9E7E-40333F04F586}" dt="2023-05-03T12:06:49.404" v="205" actId="5793"/>
        <pc:sldMkLst>
          <pc:docMk/>
          <pc:sldMk cId="3820435729" sldId="279"/>
        </pc:sldMkLst>
        <pc:spChg chg="mod">
          <ac:chgData name="hanna westrabasket.se" userId="d3536c13-bcb0-49b0-af34-b3c855799f17" providerId="ADAL" clId="{0709A977-1FEA-4E22-9E7E-40333F04F586}" dt="2023-05-03T12:06:49.404" v="205" actId="5793"/>
          <ac:spMkLst>
            <pc:docMk/>
            <pc:sldMk cId="3820435729" sldId="279"/>
            <ac:spMk id="3" creationId="{6332E5D8-8156-3506-3D33-550472E4BB90}"/>
          </ac:spMkLst>
        </pc:spChg>
      </pc:sldChg>
      <pc:sldChg chg="modSp mod">
        <pc:chgData name="hanna westrabasket.se" userId="d3536c13-bcb0-49b0-af34-b3c855799f17" providerId="ADAL" clId="{0709A977-1FEA-4E22-9E7E-40333F04F586}" dt="2023-05-03T12:25:03.950" v="279" actId="20577"/>
        <pc:sldMkLst>
          <pc:docMk/>
          <pc:sldMk cId="2391258815" sldId="280"/>
        </pc:sldMkLst>
        <pc:spChg chg="mod">
          <ac:chgData name="hanna westrabasket.se" userId="d3536c13-bcb0-49b0-af34-b3c855799f17" providerId="ADAL" clId="{0709A977-1FEA-4E22-9E7E-40333F04F586}" dt="2023-05-03T12:25:03.950" v="279" actId="20577"/>
          <ac:spMkLst>
            <pc:docMk/>
            <pc:sldMk cId="2391258815" sldId="280"/>
            <ac:spMk id="3" creationId="{4CA8778A-5811-AA19-840C-BCB5A81F4576}"/>
          </ac:spMkLst>
        </pc:spChg>
      </pc:sldChg>
      <pc:sldChg chg="modSp mod">
        <pc:chgData name="hanna westrabasket.se" userId="d3536c13-bcb0-49b0-af34-b3c855799f17" providerId="ADAL" clId="{0709A977-1FEA-4E22-9E7E-40333F04F586}" dt="2023-05-03T12:29:58.925" v="289" actId="20577"/>
        <pc:sldMkLst>
          <pc:docMk/>
          <pc:sldMk cId="692212218" sldId="281"/>
        </pc:sldMkLst>
        <pc:spChg chg="mod">
          <ac:chgData name="hanna westrabasket.se" userId="d3536c13-bcb0-49b0-af34-b3c855799f17" providerId="ADAL" clId="{0709A977-1FEA-4E22-9E7E-40333F04F586}" dt="2023-05-03T12:29:58.925" v="289" actId="20577"/>
          <ac:spMkLst>
            <pc:docMk/>
            <pc:sldMk cId="692212218" sldId="281"/>
            <ac:spMk id="3" creationId="{F74318FD-C134-F4EC-EE24-A5385622C443}"/>
          </ac:spMkLst>
        </pc:spChg>
      </pc:sldChg>
      <pc:sldChg chg="modSp mod">
        <pc:chgData name="hanna westrabasket.se" userId="d3536c13-bcb0-49b0-af34-b3c855799f17" providerId="ADAL" clId="{0709A977-1FEA-4E22-9E7E-40333F04F586}" dt="2023-05-03T12:31:21.129" v="305" actId="20577"/>
        <pc:sldMkLst>
          <pc:docMk/>
          <pc:sldMk cId="2351381845" sldId="282"/>
        </pc:sldMkLst>
        <pc:spChg chg="mod">
          <ac:chgData name="hanna westrabasket.se" userId="d3536c13-bcb0-49b0-af34-b3c855799f17" providerId="ADAL" clId="{0709A977-1FEA-4E22-9E7E-40333F04F586}" dt="2023-05-03T12:31:21.129" v="305" actId="20577"/>
          <ac:spMkLst>
            <pc:docMk/>
            <pc:sldMk cId="2351381845" sldId="282"/>
            <ac:spMk id="3" creationId="{880465B6-A5D9-3EDE-6AAF-DF99235C12BA}"/>
          </ac:spMkLst>
        </pc:spChg>
      </pc:sldChg>
      <pc:sldChg chg="modSp mod">
        <pc:chgData name="hanna westrabasket.se" userId="d3536c13-bcb0-49b0-af34-b3c855799f17" providerId="ADAL" clId="{0709A977-1FEA-4E22-9E7E-40333F04F586}" dt="2023-05-03T09:29:47.090" v="77" actId="27636"/>
        <pc:sldMkLst>
          <pc:docMk/>
          <pc:sldMk cId="3752022360" sldId="284"/>
        </pc:sldMkLst>
        <pc:spChg chg="mod">
          <ac:chgData name="hanna westrabasket.se" userId="d3536c13-bcb0-49b0-af34-b3c855799f17" providerId="ADAL" clId="{0709A977-1FEA-4E22-9E7E-40333F04F586}" dt="2023-05-03T09:29:47.090" v="77" actId="27636"/>
          <ac:spMkLst>
            <pc:docMk/>
            <pc:sldMk cId="3752022360" sldId="284"/>
            <ac:spMk id="3" creationId="{BD3A435F-1925-F75E-095D-A91F9D1B7C8D}"/>
          </ac:spMkLst>
        </pc:spChg>
      </pc:sldChg>
      <pc:sldChg chg="addSp delSp modSp new mod">
        <pc:chgData name="hanna westrabasket.se" userId="d3536c13-bcb0-49b0-af34-b3c855799f17" providerId="ADAL" clId="{0709A977-1FEA-4E22-9E7E-40333F04F586}" dt="2023-05-03T12:44:00.700" v="474" actId="255"/>
        <pc:sldMkLst>
          <pc:docMk/>
          <pc:sldMk cId="216273577" sldId="285"/>
        </pc:sldMkLst>
        <pc:spChg chg="del">
          <ac:chgData name="hanna westrabasket.se" userId="d3536c13-bcb0-49b0-af34-b3c855799f17" providerId="ADAL" clId="{0709A977-1FEA-4E22-9E7E-40333F04F586}" dt="2023-05-03T12:42:24.562" v="440" actId="478"/>
          <ac:spMkLst>
            <pc:docMk/>
            <pc:sldMk cId="216273577" sldId="285"/>
            <ac:spMk id="2" creationId="{A73AB410-7BC6-B6F7-591A-9523E403E093}"/>
          </ac:spMkLst>
        </pc:spChg>
        <pc:spChg chg="mod">
          <ac:chgData name="hanna westrabasket.se" userId="d3536c13-bcb0-49b0-af34-b3c855799f17" providerId="ADAL" clId="{0709A977-1FEA-4E22-9E7E-40333F04F586}" dt="2023-05-03T12:44:00.700" v="474" actId="255"/>
          <ac:spMkLst>
            <pc:docMk/>
            <pc:sldMk cId="216273577" sldId="285"/>
            <ac:spMk id="3" creationId="{38B6E3B9-088E-53E2-1F58-160131ECF2E9}"/>
          </ac:spMkLst>
        </pc:spChg>
        <pc:spChg chg="add mod">
          <ac:chgData name="hanna westrabasket.se" userId="d3536c13-bcb0-49b0-af34-b3c855799f17" providerId="ADAL" clId="{0709A977-1FEA-4E22-9E7E-40333F04F586}" dt="2023-05-03T12:43:21.822" v="469" actId="14100"/>
          <ac:spMkLst>
            <pc:docMk/>
            <pc:sldMk cId="216273577" sldId="285"/>
            <ac:spMk id="5" creationId="{A9D556A5-E741-913B-3ED8-CE325939D69F}"/>
          </ac:spMkLst>
        </pc:spChg>
        <pc:picChg chg="add mod">
          <ac:chgData name="hanna westrabasket.se" userId="d3536c13-bcb0-49b0-af34-b3c855799f17" providerId="ADAL" clId="{0709A977-1FEA-4E22-9E7E-40333F04F586}" dt="2023-05-03T12:42:13.331" v="439"/>
          <ac:picMkLst>
            <pc:docMk/>
            <pc:sldMk cId="216273577" sldId="285"/>
            <ac:picMk id="4" creationId="{3EBBC98B-B0C5-EFA7-88C8-C3215084DDF7}"/>
          </ac:picMkLst>
        </pc:picChg>
      </pc:sldChg>
      <pc:sldChg chg="addSp modSp new mod ord">
        <pc:chgData name="hanna westrabasket.se" userId="d3536c13-bcb0-49b0-af34-b3c855799f17" providerId="ADAL" clId="{0709A977-1FEA-4E22-9E7E-40333F04F586}" dt="2023-05-03T12:58:12.514" v="928" actId="20577"/>
        <pc:sldMkLst>
          <pc:docMk/>
          <pc:sldMk cId="753513411" sldId="286"/>
        </pc:sldMkLst>
        <pc:spChg chg="mod">
          <ac:chgData name="hanna westrabasket.se" userId="d3536c13-bcb0-49b0-af34-b3c855799f17" providerId="ADAL" clId="{0709A977-1FEA-4E22-9E7E-40333F04F586}" dt="2023-05-03T12:58:12.514" v="928" actId="20577"/>
          <ac:spMkLst>
            <pc:docMk/>
            <pc:sldMk cId="753513411" sldId="286"/>
            <ac:spMk id="2" creationId="{4B543D84-8D2A-FCAC-77B5-808DCBD1438E}"/>
          </ac:spMkLst>
        </pc:spChg>
        <pc:spChg chg="mod">
          <ac:chgData name="hanna westrabasket.se" userId="d3536c13-bcb0-49b0-af34-b3c855799f17" providerId="ADAL" clId="{0709A977-1FEA-4E22-9E7E-40333F04F586}" dt="2023-05-03T12:57:14.144" v="913" actId="14100"/>
          <ac:spMkLst>
            <pc:docMk/>
            <pc:sldMk cId="753513411" sldId="286"/>
            <ac:spMk id="3" creationId="{84E5D18B-32FD-2C35-F627-F105A1C0FA55}"/>
          </ac:spMkLst>
        </pc:spChg>
        <pc:picChg chg="add mod">
          <ac:chgData name="hanna westrabasket.se" userId="d3536c13-bcb0-49b0-af34-b3c855799f17" providerId="ADAL" clId="{0709A977-1FEA-4E22-9E7E-40333F04F586}" dt="2023-05-03T12:55:48.004" v="904"/>
          <ac:picMkLst>
            <pc:docMk/>
            <pc:sldMk cId="753513411" sldId="286"/>
            <ac:picMk id="4" creationId="{1FF81F47-4234-6A84-BC54-BA3F9AECED1F}"/>
          </ac:picMkLst>
        </pc:picChg>
      </pc:sldChg>
      <pc:sldChg chg="addSp modSp new mod">
        <pc:chgData name="hanna westrabasket.se" userId="d3536c13-bcb0-49b0-af34-b3c855799f17" providerId="ADAL" clId="{0709A977-1FEA-4E22-9E7E-40333F04F586}" dt="2023-05-03T13:00:28.946" v="1149" actId="255"/>
        <pc:sldMkLst>
          <pc:docMk/>
          <pc:sldMk cId="2970011113" sldId="287"/>
        </pc:sldMkLst>
        <pc:spChg chg="mod">
          <ac:chgData name="hanna westrabasket.se" userId="d3536c13-bcb0-49b0-af34-b3c855799f17" providerId="ADAL" clId="{0709A977-1FEA-4E22-9E7E-40333F04F586}" dt="2023-05-03T13:00:28.946" v="1149" actId="255"/>
          <ac:spMkLst>
            <pc:docMk/>
            <pc:sldMk cId="2970011113" sldId="287"/>
            <ac:spMk id="2" creationId="{D1FC8A1A-CF68-D4A0-F94A-2DAF2545E9F0}"/>
          </ac:spMkLst>
        </pc:spChg>
        <pc:spChg chg="mod">
          <ac:chgData name="hanna westrabasket.se" userId="d3536c13-bcb0-49b0-af34-b3c855799f17" providerId="ADAL" clId="{0709A977-1FEA-4E22-9E7E-40333F04F586}" dt="2023-05-03T13:00:12.094" v="1146" actId="20577"/>
          <ac:spMkLst>
            <pc:docMk/>
            <pc:sldMk cId="2970011113" sldId="287"/>
            <ac:spMk id="3" creationId="{5C2C5234-B197-F4E1-AE36-BFB3B608687E}"/>
          </ac:spMkLst>
        </pc:spChg>
        <pc:picChg chg="add mod">
          <ac:chgData name="hanna westrabasket.se" userId="d3536c13-bcb0-49b0-af34-b3c855799f17" providerId="ADAL" clId="{0709A977-1FEA-4E22-9E7E-40333F04F586}" dt="2023-05-03T13:00:17.859" v="1147"/>
          <ac:picMkLst>
            <pc:docMk/>
            <pc:sldMk cId="2970011113" sldId="287"/>
            <ac:picMk id="4" creationId="{B7AF94C0-56C6-BB68-05B7-051E4AA8CDBC}"/>
          </ac:picMkLst>
        </pc:picChg>
      </pc:sldChg>
      <pc:sldChg chg="addSp modSp new mod ord">
        <pc:chgData name="hanna westrabasket.se" userId="d3536c13-bcb0-49b0-af34-b3c855799f17" providerId="ADAL" clId="{0709A977-1FEA-4E22-9E7E-40333F04F586}" dt="2023-05-03T13:23:59.886" v="1798" actId="5793"/>
        <pc:sldMkLst>
          <pc:docMk/>
          <pc:sldMk cId="3198852277" sldId="288"/>
        </pc:sldMkLst>
        <pc:spChg chg="mod">
          <ac:chgData name="hanna westrabasket.se" userId="d3536c13-bcb0-49b0-af34-b3c855799f17" providerId="ADAL" clId="{0709A977-1FEA-4E22-9E7E-40333F04F586}" dt="2023-05-03T13:17:41.826" v="1690" actId="122"/>
          <ac:spMkLst>
            <pc:docMk/>
            <pc:sldMk cId="3198852277" sldId="288"/>
            <ac:spMk id="2" creationId="{F8E489AC-278E-9359-D01B-0F02C0C6BCC2}"/>
          </ac:spMkLst>
        </pc:spChg>
        <pc:spChg chg="mod">
          <ac:chgData name="hanna westrabasket.se" userId="d3536c13-bcb0-49b0-af34-b3c855799f17" providerId="ADAL" clId="{0709A977-1FEA-4E22-9E7E-40333F04F586}" dt="2023-05-03T13:23:59.886" v="1798" actId="5793"/>
          <ac:spMkLst>
            <pc:docMk/>
            <pc:sldMk cId="3198852277" sldId="288"/>
            <ac:spMk id="3" creationId="{3F413903-D8F7-A46C-997D-6C0F3ED1FEBA}"/>
          </ac:spMkLst>
        </pc:spChg>
        <pc:picChg chg="add mod">
          <ac:chgData name="hanna westrabasket.se" userId="d3536c13-bcb0-49b0-af34-b3c855799f17" providerId="ADAL" clId="{0709A977-1FEA-4E22-9E7E-40333F04F586}" dt="2023-05-03T13:06:35.882" v="1226"/>
          <ac:picMkLst>
            <pc:docMk/>
            <pc:sldMk cId="3198852277" sldId="288"/>
            <ac:picMk id="4" creationId="{600A870A-8565-CB38-05B6-AFD0BE98ECA7}"/>
          </ac:picMkLst>
        </pc:picChg>
      </pc:sldChg>
      <pc:sldChg chg="addSp modSp new mod ord">
        <pc:chgData name="hanna westrabasket.se" userId="d3536c13-bcb0-49b0-af34-b3c855799f17" providerId="ADAL" clId="{0709A977-1FEA-4E22-9E7E-40333F04F586}" dt="2023-05-03T13:19:46.920" v="1704"/>
        <pc:sldMkLst>
          <pc:docMk/>
          <pc:sldMk cId="2781168076" sldId="289"/>
        </pc:sldMkLst>
        <pc:spChg chg="mod">
          <ac:chgData name="hanna westrabasket.se" userId="d3536c13-bcb0-49b0-af34-b3c855799f17" providerId="ADAL" clId="{0709A977-1FEA-4E22-9E7E-40333F04F586}" dt="2023-05-03T13:17:33.420" v="1689" actId="122"/>
          <ac:spMkLst>
            <pc:docMk/>
            <pc:sldMk cId="2781168076" sldId="289"/>
            <ac:spMk id="2" creationId="{30A8FA55-2C65-6B67-63BA-28007A9637A8}"/>
          </ac:spMkLst>
        </pc:spChg>
        <pc:spChg chg="mod">
          <ac:chgData name="hanna westrabasket.se" userId="d3536c13-bcb0-49b0-af34-b3c855799f17" providerId="ADAL" clId="{0709A977-1FEA-4E22-9E7E-40333F04F586}" dt="2023-05-03T13:17:57.738" v="1700" actId="20577"/>
          <ac:spMkLst>
            <pc:docMk/>
            <pc:sldMk cId="2781168076" sldId="289"/>
            <ac:spMk id="3" creationId="{E2FC8083-D8A0-8D84-20CE-FAF1044473C5}"/>
          </ac:spMkLst>
        </pc:spChg>
        <pc:picChg chg="add mod">
          <ac:chgData name="hanna westrabasket.se" userId="d3536c13-bcb0-49b0-af34-b3c855799f17" providerId="ADAL" clId="{0709A977-1FEA-4E22-9E7E-40333F04F586}" dt="2023-05-03T13:14:11.368" v="1427"/>
          <ac:picMkLst>
            <pc:docMk/>
            <pc:sldMk cId="2781168076" sldId="289"/>
            <ac:picMk id="4" creationId="{D030B202-E439-DE93-8713-994BF7B9F703}"/>
          </ac:picMkLst>
        </pc:picChg>
      </pc:sldChg>
      <pc:sldChg chg="addSp delSp modSp new mod setBg">
        <pc:chgData name="hanna westrabasket.se" userId="d3536c13-bcb0-49b0-af34-b3c855799f17" providerId="ADAL" clId="{0709A977-1FEA-4E22-9E7E-40333F04F586}" dt="2023-05-03T13:31:54.187" v="1942" actId="255"/>
        <pc:sldMkLst>
          <pc:docMk/>
          <pc:sldMk cId="1144223159" sldId="290"/>
        </pc:sldMkLst>
        <pc:spChg chg="mod">
          <ac:chgData name="hanna westrabasket.se" userId="d3536c13-bcb0-49b0-af34-b3c855799f17" providerId="ADAL" clId="{0709A977-1FEA-4E22-9E7E-40333F04F586}" dt="2023-05-03T13:31:45.748" v="1941" actId="26606"/>
          <ac:spMkLst>
            <pc:docMk/>
            <pc:sldMk cId="1144223159" sldId="290"/>
            <ac:spMk id="2" creationId="{BC2E1DD1-F67A-79F5-CF92-923C76A7CAB8}"/>
          </ac:spMkLst>
        </pc:spChg>
        <pc:spChg chg="mod">
          <ac:chgData name="hanna westrabasket.se" userId="d3536c13-bcb0-49b0-af34-b3c855799f17" providerId="ADAL" clId="{0709A977-1FEA-4E22-9E7E-40333F04F586}" dt="2023-05-03T13:31:54.187" v="1942" actId="255"/>
          <ac:spMkLst>
            <pc:docMk/>
            <pc:sldMk cId="1144223159" sldId="290"/>
            <ac:spMk id="3" creationId="{1EBA2CC4-5FEA-DD36-4591-B176BC185500}"/>
          </ac:spMkLst>
        </pc:spChg>
        <pc:spChg chg="add del">
          <ac:chgData name="hanna westrabasket.se" userId="d3536c13-bcb0-49b0-af34-b3c855799f17" providerId="ADAL" clId="{0709A977-1FEA-4E22-9E7E-40333F04F586}" dt="2023-05-03T13:31:45.748" v="1941" actId="26606"/>
          <ac:spMkLst>
            <pc:docMk/>
            <pc:sldMk cId="1144223159" sldId="290"/>
            <ac:spMk id="9" creationId="{12609869-9E80-471B-A487-A53288E0E791}"/>
          </ac:spMkLst>
        </pc:spChg>
        <pc:spChg chg="add del">
          <ac:chgData name="hanna westrabasket.se" userId="d3536c13-bcb0-49b0-af34-b3c855799f17" providerId="ADAL" clId="{0709A977-1FEA-4E22-9E7E-40333F04F586}" dt="2023-05-03T13:31:45.748" v="1941" actId="26606"/>
          <ac:spMkLst>
            <pc:docMk/>
            <pc:sldMk cId="1144223159" sldId="290"/>
            <ac:spMk id="11" creationId="{7004738A-9D34-43E8-97D2-CA0EED4F8BE0}"/>
          </ac:spMkLst>
        </pc:spChg>
        <pc:spChg chg="add del">
          <ac:chgData name="hanna westrabasket.se" userId="d3536c13-bcb0-49b0-af34-b3c855799f17" providerId="ADAL" clId="{0709A977-1FEA-4E22-9E7E-40333F04F586}" dt="2023-05-03T13:31:45.748" v="1941" actId="26606"/>
          <ac:spMkLst>
            <pc:docMk/>
            <pc:sldMk cId="1144223159" sldId="290"/>
            <ac:spMk id="13" creationId="{B8B8D07F-F13E-443E-BA68-2D26672D76B9}"/>
          </ac:spMkLst>
        </pc:spChg>
        <pc:spChg chg="add del">
          <ac:chgData name="hanna westrabasket.se" userId="d3536c13-bcb0-49b0-af34-b3c855799f17" providerId="ADAL" clId="{0709A977-1FEA-4E22-9E7E-40333F04F586}" dt="2023-05-03T13:31:45.748" v="1941" actId="26606"/>
          <ac:spMkLst>
            <pc:docMk/>
            <pc:sldMk cId="1144223159" sldId="290"/>
            <ac:spMk id="15" creationId="{2813A4FA-24A5-41ED-A534-3807D1B2F344}"/>
          </ac:spMkLst>
        </pc:spChg>
        <pc:spChg chg="add del">
          <ac:chgData name="hanna westrabasket.se" userId="d3536c13-bcb0-49b0-af34-b3c855799f17" providerId="ADAL" clId="{0709A977-1FEA-4E22-9E7E-40333F04F586}" dt="2023-05-03T13:31:45.748" v="1941" actId="26606"/>
          <ac:spMkLst>
            <pc:docMk/>
            <pc:sldMk cId="1144223159" sldId="290"/>
            <ac:spMk id="17" creationId="{C3944F27-CA70-4E84-A51A-E6BF89558979}"/>
          </ac:spMkLst>
        </pc:spChg>
        <pc:picChg chg="add mod">
          <ac:chgData name="hanna westrabasket.se" userId="d3536c13-bcb0-49b0-af34-b3c855799f17" providerId="ADAL" clId="{0709A977-1FEA-4E22-9E7E-40333F04F586}" dt="2023-05-03T13:31:45.748" v="1941" actId="26606"/>
          <ac:picMkLst>
            <pc:docMk/>
            <pc:sldMk cId="1144223159" sldId="290"/>
            <ac:picMk id="4" creationId="{6098E961-923A-9025-0DE5-7076C3CD6314}"/>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1A22AEAB-AAE3-4CEE-872B-3385FF7E3427}" type="datetimeFigureOut">
              <a:rPr lang="sv-SE" smtClean="0"/>
              <a:t>2023-05-03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7A7F9B6-1152-4FCF-871E-E71D2579E8F4}" type="slidenum">
              <a:rPr lang="sv-SE" smtClean="0"/>
              <a:t>‹#›</a:t>
            </a:fld>
            <a:endParaRPr lang="sv-SE"/>
          </a:p>
        </p:txBody>
      </p:sp>
    </p:spTree>
    <p:extLst>
      <p:ext uri="{BB962C8B-B14F-4D97-AF65-F5344CB8AC3E}">
        <p14:creationId xmlns:p14="http://schemas.microsoft.com/office/powerpoint/2010/main" val="3614256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1A22AEAB-AAE3-4CEE-872B-3385FF7E3427}" type="datetimeFigureOut">
              <a:rPr lang="sv-SE" smtClean="0"/>
              <a:t>2023-05-03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7A7F9B6-1152-4FCF-871E-E71D2579E8F4}" type="slidenum">
              <a:rPr lang="sv-SE" smtClean="0"/>
              <a:t>‹#›</a:t>
            </a:fld>
            <a:endParaRPr lang="sv-SE"/>
          </a:p>
        </p:txBody>
      </p:sp>
    </p:spTree>
    <p:extLst>
      <p:ext uri="{BB962C8B-B14F-4D97-AF65-F5344CB8AC3E}">
        <p14:creationId xmlns:p14="http://schemas.microsoft.com/office/powerpoint/2010/main" val="1448882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1A22AEAB-AAE3-4CEE-872B-3385FF7E3427}" type="datetimeFigureOut">
              <a:rPr lang="sv-SE" smtClean="0"/>
              <a:t>2023-05-03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7A7F9B6-1152-4FCF-871E-E71D2579E8F4}" type="slidenum">
              <a:rPr lang="sv-SE" smtClean="0"/>
              <a:t>‹#›</a:t>
            </a:fld>
            <a:endParaRPr lang="sv-SE"/>
          </a:p>
        </p:txBody>
      </p:sp>
    </p:spTree>
    <p:extLst>
      <p:ext uri="{BB962C8B-B14F-4D97-AF65-F5344CB8AC3E}">
        <p14:creationId xmlns:p14="http://schemas.microsoft.com/office/powerpoint/2010/main" val="1985204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1A22AEAB-AAE3-4CEE-872B-3385FF7E3427}" type="datetimeFigureOut">
              <a:rPr lang="sv-SE" smtClean="0"/>
              <a:t>2023-05-03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7A7F9B6-1152-4FCF-871E-E71D2579E8F4}" type="slidenum">
              <a:rPr lang="sv-SE" smtClean="0"/>
              <a:t>‹#›</a:t>
            </a:fld>
            <a:endParaRPr lang="sv-SE"/>
          </a:p>
        </p:txBody>
      </p:sp>
    </p:spTree>
    <p:extLst>
      <p:ext uri="{BB962C8B-B14F-4D97-AF65-F5344CB8AC3E}">
        <p14:creationId xmlns:p14="http://schemas.microsoft.com/office/powerpoint/2010/main" val="2006603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1A22AEAB-AAE3-4CEE-872B-3385FF7E3427}" type="datetimeFigureOut">
              <a:rPr lang="sv-SE" smtClean="0"/>
              <a:t>2023-05-03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7A7F9B6-1152-4FCF-871E-E71D2579E8F4}" type="slidenum">
              <a:rPr lang="sv-SE" smtClean="0"/>
              <a:t>‹#›</a:t>
            </a:fld>
            <a:endParaRPr lang="sv-SE"/>
          </a:p>
        </p:txBody>
      </p:sp>
    </p:spTree>
    <p:extLst>
      <p:ext uri="{BB962C8B-B14F-4D97-AF65-F5344CB8AC3E}">
        <p14:creationId xmlns:p14="http://schemas.microsoft.com/office/powerpoint/2010/main" val="3706416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1A22AEAB-AAE3-4CEE-872B-3385FF7E3427}" type="datetimeFigureOut">
              <a:rPr lang="sv-SE" smtClean="0"/>
              <a:t>2023-05-03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17A7F9B6-1152-4FCF-871E-E71D2579E8F4}" type="slidenum">
              <a:rPr lang="sv-SE" smtClean="0"/>
              <a:t>‹#›</a:t>
            </a:fld>
            <a:endParaRPr lang="sv-SE"/>
          </a:p>
        </p:txBody>
      </p:sp>
    </p:spTree>
    <p:extLst>
      <p:ext uri="{BB962C8B-B14F-4D97-AF65-F5344CB8AC3E}">
        <p14:creationId xmlns:p14="http://schemas.microsoft.com/office/powerpoint/2010/main" val="3051037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1A22AEAB-AAE3-4CEE-872B-3385FF7E3427}" type="datetimeFigureOut">
              <a:rPr lang="sv-SE" smtClean="0"/>
              <a:t>2023-05-03</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17A7F9B6-1152-4FCF-871E-E71D2579E8F4}" type="slidenum">
              <a:rPr lang="sv-SE" smtClean="0"/>
              <a:t>‹#›</a:t>
            </a:fld>
            <a:endParaRPr lang="sv-SE"/>
          </a:p>
        </p:txBody>
      </p:sp>
    </p:spTree>
    <p:extLst>
      <p:ext uri="{BB962C8B-B14F-4D97-AF65-F5344CB8AC3E}">
        <p14:creationId xmlns:p14="http://schemas.microsoft.com/office/powerpoint/2010/main" val="711251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1A22AEAB-AAE3-4CEE-872B-3385FF7E3427}" type="datetimeFigureOut">
              <a:rPr lang="sv-SE" smtClean="0"/>
              <a:t>2023-05-03</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17A7F9B6-1152-4FCF-871E-E71D2579E8F4}" type="slidenum">
              <a:rPr lang="sv-SE" smtClean="0"/>
              <a:t>‹#›</a:t>
            </a:fld>
            <a:endParaRPr lang="sv-SE"/>
          </a:p>
        </p:txBody>
      </p:sp>
    </p:spTree>
    <p:extLst>
      <p:ext uri="{BB962C8B-B14F-4D97-AF65-F5344CB8AC3E}">
        <p14:creationId xmlns:p14="http://schemas.microsoft.com/office/powerpoint/2010/main" val="1525361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22AEAB-AAE3-4CEE-872B-3385FF7E3427}" type="datetimeFigureOut">
              <a:rPr lang="sv-SE" smtClean="0"/>
              <a:t>2023-05-03</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17A7F9B6-1152-4FCF-871E-E71D2579E8F4}" type="slidenum">
              <a:rPr lang="sv-SE" smtClean="0"/>
              <a:t>‹#›</a:t>
            </a:fld>
            <a:endParaRPr lang="sv-SE"/>
          </a:p>
        </p:txBody>
      </p:sp>
    </p:spTree>
    <p:extLst>
      <p:ext uri="{BB962C8B-B14F-4D97-AF65-F5344CB8AC3E}">
        <p14:creationId xmlns:p14="http://schemas.microsoft.com/office/powerpoint/2010/main" val="2676029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1A22AEAB-AAE3-4CEE-872B-3385FF7E3427}" type="datetimeFigureOut">
              <a:rPr lang="sv-SE" smtClean="0"/>
              <a:t>2023-05-03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17A7F9B6-1152-4FCF-871E-E71D2579E8F4}" type="slidenum">
              <a:rPr lang="sv-SE" smtClean="0"/>
              <a:t>‹#›</a:t>
            </a:fld>
            <a:endParaRPr lang="sv-SE"/>
          </a:p>
        </p:txBody>
      </p:sp>
    </p:spTree>
    <p:extLst>
      <p:ext uri="{BB962C8B-B14F-4D97-AF65-F5344CB8AC3E}">
        <p14:creationId xmlns:p14="http://schemas.microsoft.com/office/powerpoint/2010/main" val="2535190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1A22AEAB-AAE3-4CEE-872B-3385FF7E3427}" type="datetimeFigureOut">
              <a:rPr lang="sv-SE" smtClean="0"/>
              <a:t>2023-05-03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17A7F9B6-1152-4FCF-871E-E71D2579E8F4}" type="slidenum">
              <a:rPr lang="sv-SE" smtClean="0"/>
              <a:t>‹#›</a:t>
            </a:fld>
            <a:endParaRPr lang="sv-SE"/>
          </a:p>
        </p:txBody>
      </p:sp>
    </p:spTree>
    <p:extLst>
      <p:ext uri="{BB962C8B-B14F-4D97-AF65-F5344CB8AC3E}">
        <p14:creationId xmlns:p14="http://schemas.microsoft.com/office/powerpoint/2010/main" val="2491501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22AEAB-AAE3-4CEE-872B-3385FF7E3427}" type="datetimeFigureOut">
              <a:rPr lang="sv-SE" smtClean="0"/>
              <a:t>2023-05-03</a:t>
            </a:fld>
            <a:endParaRPr lang="sv-S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A7F9B6-1152-4FCF-871E-E71D2579E8F4}" type="slidenum">
              <a:rPr lang="sv-SE" smtClean="0"/>
              <a:t>‹#›</a:t>
            </a:fld>
            <a:endParaRPr lang="sv-SE"/>
          </a:p>
        </p:txBody>
      </p:sp>
    </p:spTree>
    <p:extLst>
      <p:ext uri="{BB962C8B-B14F-4D97-AF65-F5344CB8AC3E}">
        <p14:creationId xmlns:p14="http://schemas.microsoft.com/office/powerpoint/2010/main" val="376078640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profixio.com/" TargetMode="External"/><Relationship Id="rId2" Type="http://schemas.openxmlformats.org/officeDocument/2006/relationships/hyperlink" Target="https://www.basket.se/aktiva/tavlingsinformation/blanketter-manualer/" TargetMode="Externa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basketutbildning.se/"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EABF32E-2EA0-D70D-446D-14EA481D8D75}"/>
              </a:ext>
            </a:extLst>
          </p:cNvPr>
          <p:cNvSpPr>
            <a:spLocks noGrp="1"/>
          </p:cNvSpPr>
          <p:nvPr>
            <p:ph type="ctrTitle"/>
          </p:nvPr>
        </p:nvSpPr>
        <p:spPr>
          <a:xfrm>
            <a:off x="1524000" y="2512381"/>
            <a:ext cx="9144000" cy="997582"/>
          </a:xfrm>
        </p:spPr>
        <p:txBody>
          <a:bodyPr>
            <a:normAutofit/>
          </a:bodyPr>
          <a:lstStyle/>
          <a:p>
            <a:r>
              <a:rPr lang="sv-SE" dirty="0">
                <a:latin typeface="+mn-lt"/>
              </a:rPr>
              <a:t>Tävlingsmöte</a:t>
            </a:r>
          </a:p>
        </p:txBody>
      </p:sp>
      <p:sp>
        <p:nvSpPr>
          <p:cNvPr id="3" name="Underrubrik 2">
            <a:extLst>
              <a:ext uri="{FF2B5EF4-FFF2-40B4-BE49-F238E27FC236}">
                <a16:creationId xmlns:a16="http://schemas.microsoft.com/office/drawing/2014/main" id="{B81CF0BA-60D5-71CB-44AB-5F75E4A8E456}"/>
              </a:ext>
            </a:extLst>
          </p:cNvPr>
          <p:cNvSpPr>
            <a:spLocks noGrp="1"/>
          </p:cNvSpPr>
          <p:nvPr>
            <p:ph type="subTitle" idx="1"/>
          </p:nvPr>
        </p:nvSpPr>
        <p:spPr/>
        <p:txBody>
          <a:bodyPr>
            <a:normAutofit/>
          </a:bodyPr>
          <a:lstStyle/>
          <a:p>
            <a:r>
              <a:rPr lang="sv-SE" sz="3000" dirty="0"/>
              <a:t>Säsongen 2023/2024</a:t>
            </a:r>
          </a:p>
        </p:txBody>
      </p:sp>
      <p:pic>
        <p:nvPicPr>
          <p:cNvPr id="5" name="Bildobjekt 4">
            <a:extLst>
              <a:ext uri="{FF2B5EF4-FFF2-40B4-BE49-F238E27FC236}">
                <a16:creationId xmlns:a16="http://schemas.microsoft.com/office/drawing/2014/main" id="{C589581C-3B13-64A7-35C0-5E26B62139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168676"/>
            <a:ext cx="2406471" cy="1127681"/>
          </a:xfrm>
          <a:prstGeom prst="rect">
            <a:avLst/>
          </a:prstGeom>
        </p:spPr>
      </p:pic>
    </p:spTree>
    <p:extLst>
      <p:ext uri="{BB962C8B-B14F-4D97-AF65-F5344CB8AC3E}">
        <p14:creationId xmlns:p14="http://schemas.microsoft.com/office/powerpoint/2010/main" val="1595693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EABF32E-2EA0-D70D-446D-14EA481D8D75}"/>
              </a:ext>
            </a:extLst>
          </p:cNvPr>
          <p:cNvSpPr>
            <a:spLocks noGrp="1"/>
          </p:cNvSpPr>
          <p:nvPr>
            <p:ph type="ctrTitle"/>
          </p:nvPr>
        </p:nvSpPr>
        <p:spPr>
          <a:xfrm>
            <a:off x="1524000" y="251640"/>
            <a:ext cx="9144000" cy="1127682"/>
          </a:xfrm>
        </p:spPr>
        <p:txBody>
          <a:bodyPr/>
          <a:lstStyle/>
          <a:p>
            <a:r>
              <a:rPr lang="sv-SE" dirty="0">
                <a:latin typeface="+mn-lt"/>
              </a:rPr>
              <a:t>Anmälan Seriespel</a:t>
            </a:r>
          </a:p>
        </p:txBody>
      </p:sp>
      <p:sp>
        <p:nvSpPr>
          <p:cNvPr id="3" name="Underrubrik 2">
            <a:extLst>
              <a:ext uri="{FF2B5EF4-FFF2-40B4-BE49-F238E27FC236}">
                <a16:creationId xmlns:a16="http://schemas.microsoft.com/office/drawing/2014/main" id="{B81CF0BA-60D5-71CB-44AB-5F75E4A8E456}"/>
              </a:ext>
            </a:extLst>
          </p:cNvPr>
          <p:cNvSpPr>
            <a:spLocks noGrp="1"/>
          </p:cNvSpPr>
          <p:nvPr>
            <p:ph type="subTitle" idx="1"/>
          </p:nvPr>
        </p:nvSpPr>
        <p:spPr>
          <a:xfrm>
            <a:off x="1524000" y="2225999"/>
            <a:ext cx="9144000" cy="1655762"/>
          </a:xfrm>
        </p:spPr>
        <p:txBody>
          <a:bodyPr>
            <a:normAutofit/>
          </a:bodyPr>
          <a:lstStyle/>
          <a:p>
            <a:pPr marL="457200" indent="-457200" algn="l">
              <a:buFont typeface="Arial" panose="020B0604020202020204" pitchFamily="34" charset="0"/>
              <a:buChar char="•"/>
            </a:pPr>
            <a:r>
              <a:rPr lang="sv-SE" sz="3000" dirty="0"/>
              <a:t>Workshop </a:t>
            </a:r>
            <a:r>
              <a:rPr lang="sv-SE" sz="3000" dirty="0" err="1"/>
              <a:t>Profixio</a:t>
            </a:r>
            <a:endParaRPr lang="sv-SE" sz="3000" dirty="0"/>
          </a:p>
          <a:p>
            <a:pPr algn="l"/>
            <a:endParaRPr lang="sv-SE" sz="3000" dirty="0"/>
          </a:p>
        </p:txBody>
      </p:sp>
      <p:pic>
        <p:nvPicPr>
          <p:cNvPr id="5" name="Bildobjekt 4">
            <a:extLst>
              <a:ext uri="{FF2B5EF4-FFF2-40B4-BE49-F238E27FC236}">
                <a16:creationId xmlns:a16="http://schemas.microsoft.com/office/drawing/2014/main" id="{C589581C-3B13-64A7-35C0-5E26B62139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168676"/>
            <a:ext cx="2406471" cy="1127681"/>
          </a:xfrm>
          <a:prstGeom prst="rect">
            <a:avLst/>
          </a:prstGeom>
        </p:spPr>
      </p:pic>
    </p:spTree>
    <p:extLst>
      <p:ext uri="{BB962C8B-B14F-4D97-AF65-F5344CB8AC3E}">
        <p14:creationId xmlns:p14="http://schemas.microsoft.com/office/powerpoint/2010/main" val="4290094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8E489AC-278E-9359-D01B-0F02C0C6BCC2}"/>
              </a:ext>
            </a:extLst>
          </p:cNvPr>
          <p:cNvSpPr>
            <a:spLocks noGrp="1"/>
          </p:cNvSpPr>
          <p:nvPr>
            <p:ph type="title"/>
          </p:nvPr>
        </p:nvSpPr>
        <p:spPr/>
        <p:txBody>
          <a:bodyPr>
            <a:normAutofit/>
          </a:bodyPr>
          <a:lstStyle/>
          <a:p>
            <a:pPr algn="ctr"/>
            <a:r>
              <a:rPr lang="sv-SE" sz="6000" b="1" dirty="0"/>
              <a:t>Viktiga datum</a:t>
            </a:r>
            <a:endParaRPr lang="en-SE" sz="6000" b="1" dirty="0"/>
          </a:p>
        </p:txBody>
      </p:sp>
      <p:sp>
        <p:nvSpPr>
          <p:cNvPr id="3" name="Platshållare för innehåll 2">
            <a:extLst>
              <a:ext uri="{FF2B5EF4-FFF2-40B4-BE49-F238E27FC236}">
                <a16:creationId xmlns:a16="http://schemas.microsoft.com/office/drawing/2014/main" id="{3F413903-D8F7-A46C-997D-6C0F3ED1FEBA}"/>
              </a:ext>
            </a:extLst>
          </p:cNvPr>
          <p:cNvSpPr>
            <a:spLocks noGrp="1"/>
          </p:cNvSpPr>
          <p:nvPr>
            <p:ph idx="1"/>
          </p:nvPr>
        </p:nvSpPr>
        <p:spPr/>
        <p:txBody>
          <a:bodyPr/>
          <a:lstStyle/>
          <a:p>
            <a:r>
              <a:rPr lang="sv-SE" dirty="0"/>
              <a:t>21 maj - Sista anmälningsdag, Inbetalning halv serieavgift</a:t>
            </a:r>
          </a:p>
          <a:p>
            <a:r>
              <a:rPr lang="sv-SE" dirty="0"/>
              <a:t>25 maj – Serieindelning första förslag</a:t>
            </a:r>
          </a:p>
          <a:p>
            <a:r>
              <a:rPr lang="sv-SE" dirty="0"/>
              <a:t>1 juni – Serieindelning fastställs</a:t>
            </a:r>
          </a:p>
          <a:p>
            <a:r>
              <a:rPr lang="sv-SE" dirty="0"/>
              <a:t>14 juni – Serielottning skickas ut</a:t>
            </a:r>
          </a:p>
          <a:p>
            <a:r>
              <a:rPr lang="sv-SE" dirty="0"/>
              <a:t>14 augusti – Sista dag att skicka in matchtider</a:t>
            </a:r>
          </a:p>
          <a:p>
            <a:r>
              <a:rPr lang="sv-SE" dirty="0"/>
              <a:t>15 augusti – Inbetalning andra halvan serieavgift och Laglicensavgift</a:t>
            </a:r>
          </a:p>
          <a:p>
            <a:pPr marL="0" indent="0">
              <a:buNone/>
            </a:pPr>
            <a:endParaRPr lang="sv-SE" dirty="0"/>
          </a:p>
          <a:p>
            <a:pPr marL="0" indent="0">
              <a:buNone/>
            </a:pPr>
            <a:endParaRPr lang="sv-SE" dirty="0"/>
          </a:p>
          <a:p>
            <a:endParaRPr lang="en-SE" dirty="0"/>
          </a:p>
        </p:txBody>
      </p:sp>
      <p:pic>
        <p:nvPicPr>
          <p:cNvPr id="4" name="Bildobjekt 3">
            <a:extLst>
              <a:ext uri="{FF2B5EF4-FFF2-40B4-BE49-F238E27FC236}">
                <a16:creationId xmlns:a16="http://schemas.microsoft.com/office/drawing/2014/main" id="{600A870A-8565-CB38-05B6-AFD0BE98EC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168676"/>
            <a:ext cx="2406471" cy="1127681"/>
          </a:xfrm>
          <a:prstGeom prst="rect">
            <a:avLst/>
          </a:prstGeom>
        </p:spPr>
      </p:pic>
    </p:spTree>
    <p:extLst>
      <p:ext uri="{BB962C8B-B14F-4D97-AF65-F5344CB8AC3E}">
        <p14:creationId xmlns:p14="http://schemas.microsoft.com/office/powerpoint/2010/main" val="3198852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BCB01D8-47CB-AEFA-774D-4F2C795341FB}"/>
              </a:ext>
            </a:extLst>
          </p:cNvPr>
          <p:cNvSpPr>
            <a:spLocks noGrp="1"/>
          </p:cNvSpPr>
          <p:nvPr>
            <p:ph type="title"/>
          </p:nvPr>
        </p:nvSpPr>
        <p:spPr/>
        <p:txBody>
          <a:bodyPr>
            <a:normAutofit/>
          </a:bodyPr>
          <a:lstStyle/>
          <a:p>
            <a:pPr algn="ctr"/>
            <a:r>
              <a:rPr lang="sv-SE" sz="6000" b="1" dirty="0">
                <a:cs typeface="Calibri Light"/>
              </a:rPr>
              <a:t>Tävlingsbestämmelser</a:t>
            </a:r>
          </a:p>
        </p:txBody>
      </p:sp>
      <p:sp>
        <p:nvSpPr>
          <p:cNvPr id="3" name="Platshållare för innehåll 2">
            <a:extLst>
              <a:ext uri="{FF2B5EF4-FFF2-40B4-BE49-F238E27FC236}">
                <a16:creationId xmlns:a16="http://schemas.microsoft.com/office/drawing/2014/main" id="{40979B79-4A70-FD02-D127-9B083D44866E}"/>
              </a:ext>
            </a:extLst>
          </p:cNvPr>
          <p:cNvSpPr>
            <a:spLocks noGrp="1"/>
          </p:cNvSpPr>
          <p:nvPr>
            <p:ph idx="1"/>
          </p:nvPr>
        </p:nvSpPr>
        <p:spPr/>
        <p:txBody>
          <a:bodyPr vert="horz" lIns="91440" tIns="45720" rIns="91440" bIns="45720" rtlCol="0" anchor="t">
            <a:normAutofit fontScale="92500" lnSpcReduction="20000"/>
          </a:bodyPr>
          <a:lstStyle/>
          <a:p>
            <a:r>
              <a:rPr lang="sv-SE" dirty="0">
                <a:cs typeface="Calibri"/>
              </a:rPr>
              <a:t>Matchändringar</a:t>
            </a:r>
          </a:p>
          <a:p>
            <a:r>
              <a:rPr lang="sv-SE" dirty="0">
                <a:ea typeface="+mn-lt"/>
                <a:cs typeface="+mn-lt"/>
              </a:rPr>
              <a:t>Inställd match / WO – Hallbrist, fullt matchschema</a:t>
            </a:r>
          </a:p>
          <a:p>
            <a:r>
              <a:rPr lang="sv-SE" dirty="0">
                <a:cs typeface="Calibri"/>
              </a:rPr>
              <a:t>Dubbellicenser</a:t>
            </a:r>
          </a:p>
          <a:p>
            <a:r>
              <a:rPr lang="sv-SE" dirty="0">
                <a:cs typeface="Calibri"/>
              </a:rPr>
              <a:t>Två lag i samma åldersklass</a:t>
            </a:r>
          </a:p>
          <a:p>
            <a:r>
              <a:rPr lang="sv-SE" dirty="0">
                <a:cs typeface="Calibri"/>
              </a:rPr>
              <a:t>Generell åldersdispens</a:t>
            </a:r>
          </a:p>
          <a:p>
            <a:r>
              <a:rPr lang="sv-SE" dirty="0">
                <a:cs typeface="Calibri"/>
              </a:rPr>
              <a:t>Dispenser</a:t>
            </a:r>
          </a:p>
          <a:p>
            <a:r>
              <a:rPr lang="sv-SE" dirty="0">
                <a:cs typeface="Calibri"/>
              </a:rPr>
              <a:t>Matchställ färger</a:t>
            </a:r>
          </a:p>
          <a:p>
            <a:r>
              <a:rPr lang="sv-SE" dirty="0">
                <a:cs typeface="Calibri"/>
              </a:rPr>
              <a:t>Automatisk Avstängning</a:t>
            </a:r>
          </a:p>
          <a:p>
            <a:r>
              <a:rPr lang="sv-SE" dirty="0">
                <a:cs typeface="Calibri"/>
              </a:rPr>
              <a:t>Försvarssystem</a:t>
            </a:r>
          </a:p>
          <a:p>
            <a:r>
              <a:rPr lang="sv-SE" dirty="0">
                <a:cs typeface="Calibri"/>
              </a:rPr>
              <a:t>Final </a:t>
            </a:r>
            <a:r>
              <a:rPr lang="sv-SE" dirty="0" err="1">
                <a:cs typeface="Calibri"/>
              </a:rPr>
              <a:t>Four</a:t>
            </a:r>
          </a:p>
          <a:p>
            <a:endParaRPr lang="sv-SE" dirty="0">
              <a:cs typeface="Calibri"/>
            </a:endParaRPr>
          </a:p>
          <a:p>
            <a:endParaRPr lang="sv-SE" dirty="0">
              <a:cs typeface="Calibri"/>
            </a:endParaRPr>
          </a:p>
          <a:p>
            <a:endParaRPr lang="sv-SE" dirty="0">
              <a:cs typeface="Calibri"/>
            </a:endParaRPr>
          </a:p>
        </p:txBody>
      </p:sp>
      <p:pic>
        <p:nvPicPr>
          <p:cNvPr id="5" name="Bildobjekt 4">
            <a:extLst>
              <a:ext uri="{FF2B5EF4-FFF2-40B4-BE49-F238E27FC236}">
                <a16:creationId xmlns:a16="http://schemas.microsoft.com/office/drawing/2014/main" id="{7786B7E4-4189-B87E-DE74-51BCA7C961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168676"/>
            <a:ext cx="2406471" cy="1127681"/>
          </a:xfrm>
          <a:prstGeom prst="rect">
            <a:avLst/>
          </a:prstGeom>
        </p:spPr>
      </p:pic>
    </p:spTree>
    <p:extLst>
      <p:ext uri="{BB962C8B-B14F-4D97-AF65-F5344CB8AC3E}">
        <p14:creationId xmlns:p14="http://schemas.microsoft.com/office/powerpoint/2010/main" val="36465252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F86AAFA-5013-1E26-1146-CAA57F378A5B}"/>
              </a:ext>
            </a:extLst>
          </p:cNvPr>
          <p:cNvSpPr>
            <a:spLocks noGrp="1"/>
          </p:cNvSpPr>
          <p:nvPr>
            <p:ph type="title"/>
          </p:nvPr>
        </p:nvSpPr>
        <p:spPr/>
        <p:txBody>
          <a:bodyPr>
            <a:normAutofit/>
          </a:bodyPr>
          <a:lstStyle/>
          <a:p>
            <a:pPr algn="ctr"/>
            <a:r>
              <a:rPr lang="sv-SE" sz="6000" b="1" dirty="0"/>
              <a:t>Matchändringar</a:t>
            </a:r>
            <a:endParaRPr lang="en-SE" sz="6000" b="1" dirty="0"/>
          </a:p>
        </p:txBody>
      </p:sp>
      <p:sp>
        <p:nvSpPr>
          <p:cNvPr id="3" name="Platshållare för innehåll 2">
            <a:extLst>
              <a:ext uri="{FF2B5EF4-FFF2-40B4-BE49-F238E27FC236}">
                <a16:creationId xmlns:a16="http://schemas.microsoft.com/office/drawing/2014/main" id="{22F6F94E-ADF8-538C-64D5-0DC3B468F8A6}"/>
              </a:ext>
            </a:extLst>
          </p:cNvPr>
          <p:cNvSpPr>
            <a:spLocks noGrp="1"/>
          </p:cNvSpPr>
          <p:nvPr>
            <p:ph idx="1"/>
          </p:nvPr>
        </p:nvSpPr>
        <p:spPr>
          <a:xfrm>
            <a:off x="566530" y="1825625"/>
            <a:ext cx="10787270" cy="4351338"/>
          </a:xfrm>
        </p:spPr>
        <p:txBody>
          <a:bodyPr>
            <a:normAutofit fontScale="77500" lnSpcReduction="20000"/>
          </a:bodyPr>
          <a:lstStyle/>
          <a:p>
            <a:pPr marL="599440" indent="0">
              <a:buNone/>
              <a:tabLst>
                <a:tab pos="180340" algn="l"/>
              </a:tabLst>
            </a:pPr>
            <a:r>
              <a:rPr lang="sv" dirty="0"/>
              <a:t>Förening som vill flytta match gör ansökan via Profixio. Motståndarlaget skall godkänna matchändringen, innan WBDF:s tävlingsadministratör slutgiltigt beviljar/avslår ansökan.</a:t>
            </a:r>
            <a:br>
              <a:rPr lang="sv" dirty="0"/>
            </a:br>
            <a:r>
              <a:rPr lang="sv" dirty="0"/>
              <a:t>Som datum för matchändringen räknas det datum då ansökan med motståndarlagets godkännande är WBDF tillhanda på Profixio.</a:t>
            </a:r>
            <a:br>
              <a:rPr lang="sv" dirty="0"/>
            </a:br>
            <a:r>
              <a:rPr lang="sv" dirty="0"/>
              <a:t>Ej komplett matchändring innebär att matchändringen inte behandlas av WBDF, och därmed skall matchen spelas på det ursprungliga matchdatumet.</a:t>
            </a:r>
            <a:endParaRPr lang="en-SE" dirty="0"/>
          </a:p>
          <a:p>
            <a:endParaRPr lang="sv-SE" dirty="0"/>
          </a:p>
          <a:p>
            <a:r>
              <a:rPr lang="sv-SE" dirty="0"/>
              <a:t>Matchändring dag 15 och tidigare, samtliga serier 0 kr</a:t>
            </a:r>
          </a:p>
          <a:p>
            <a:r>
              <a:rPr lang="sv-SE" dirty="0"/>
              <a:t>Matchändring dag 10-14, serie dömd av två klubbdomare 500 kr</a:t>
            </a:r>
          </a:p>
          <a:p>
            <a:r>
              <a:rPr lang="sv-SE" dirty="0"/>
              <a:t>Matchändring dag 10-14, serie dömd av en/två distriktsdomare1000 kr</a:t>
            </a:r>
          </a:p>
          <a:p>
            <a:r>
              <a:rPr lang="sv-SE" dirty="0"/>
              <a:t>Matchändring dag 6-9, serie dömd av två klubbdomare 1000 kr</a:t>
            </a:r>
          </a:p>
          <a:p>
            <a:r>
              <a:rPr lang="sv-SE" dirty="0"/>
              <a:t> Matchändring dag 6-9, serie dömd av en/två distriktsdomare 2000 kr</a:t>
            </a:r>
          </a:p>
          <a:p>
            <a:r>
              <a:rPr lang="sv-SE" dirty="0"/>
              <a:t>Notera att Matchändring 5 dagar och senare inte är tillåten </a:t>
            </a:r>
          </a:p>
        </p:txBody>
      </p:sp>
      <p:pic>
        <p:nvPicPr>
          <p:cNvPr id="5" name="Bildobjekt 4">
            <a:extLst>
              <a:ext uri="{FF2B5EF4-FFF2-40B4-BE49-F238E27FC236}">
                <a16:creationId xmlns:a16="http://schemas.microsoft.com/office/drawing/2014/main" id="{8E60C353-F9AE-CEE2-047E-4B2AC44852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128920"/>
            <a:ext cx="2406471" cy="1127681"/>
          </a:xfrm>
          <a:prstGeom prst="rect">
            <a:avLst/>
          </a:prstGeom>
        </p:spPr>
      </p:pic>
    </p:spTree>
    <p:extLst>
      <p:ext uri="{BB962C8B-B14F-4D97-AF65-F5344CB8AC3E}">
        <p14:creationId xmlns:p14="http://schemas.microsoft.com/office/powerpoint/2010/main" val="13599847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37DD057-96C0-2BFF-6401-99D3B5A75916}"/>
              </a:ext>
            </a:extLst>
          </p:cNvPr>
          <p:cNvSpPr>
            <a:spLocks noGrp="1"/>
          </p:cNvSpPr>
          <p:nvPr>
            <p:ph type="title"/>
          </p:nvPr>
        </p:nvSpPr>
        <p:spPr/>
        <p:txBody>
          <a:bodyPr>
            <a:normAutofit/>
          </a:bodyPr>
          <a:lstStyle/>
          <a:p>
            <a:pPr algn="ctr"/>
            <a:r>
              <a:rPr lang="sv-SE" sz="6000" b="1" dirty="0"/>
              <a:t>Inställd match / WO</a:t>
            </a:r>
            <a:endParaRPr lang="en-SE" sz="6000" b="1" dirty="0"/>
          </a:p>
        </p:txBody>
      </p:sp>
      <p:sp>
        <p:nvSpPr>
          <p:cNvPr id="3" name="Platshållare för innehåll 2">
            <a:extLst>
              <a:ext uri="{FF2B5EF4-FFF2-40B4-BE49-F238E27FC236}">
                <a16:creationId xmlns:a16="http://schemas.microsoft.com/office/drawing/2014/main" id="{BAD4E28B-5890-7B48-BADB-7256EFB32924}"/>
              </a:ext>
            </a:extLst>
          </p:cNvPr>
          <p:cNvSpPr>
            <a:spLocks noGrp="1"/>
          </p:cNvSpPr>
          <p:nvPr>
            <p:ph idx="1"/>
          </p:nvPr>
        </p:nvSpPr>
        <p:spPr>
          <a:xfrm>
            <a:off x="838200" y="1825625"/>
            <a:ext cx="10515600" cy="4667250"/>
          </a:xfrm>
        </p:spPr>
        <p:txBody>
          <a:bodyPr>
            <a:normAutofit fontScale="92500" lnSpcReduction="10000"/>
          </a:bodyPr>
          <a:lstStyle/>
          <a:p>
            <a:r>
              <a:rPr lang="sv-SE" dirty="0"/>
              <a:t>Om lag på grund av exempelvis sjukdom måste ställa in match senare än 6 dagar innan utsatt matchdag skall kontakt tas av den aktuella föreningens firmatecknare med officiell representant för WBDF. </a:t>
            </a:r>
            <a:r>
              <a:rPr lang="sv-SE" b="1" dirty="0"/>
              <a:t>Notera att kontakt inte skall tas med motståndarlaget innan kontakt tas med WBDF</a:t>
            </a:r>
            <a:r>
              <a:rPr lang="sv-SE" dirty="0"/>
              <a:t>, görs detta avslås begäran automatiskt. </a:t>
            </a:r>
          </a:p>
          <a:p>
            <a:r>
              <a:rPr lang="sv-SE" dirty="0"/>
              <a:t>Om ett lag inte infinner sig senast 15 minuter efter utsatt matchstart utdöms WO till förmån för det andra laget. Match måste alltid startas med fem (5) spelare.</a:t>
            </a:r>
          </a:p>
          <a:p>
            <a:r>
              <a:rPr lang="sv-SE" dirty="0"/>
              <a:t>Efter två (2) lämnade WO avgör Tävlingsutskottet om lag skall uteslutas.</a:t>
            </a:r>
          </a:p>
          <a:p>
            <a:endParaRPr lang="sv-SE" dirty="0"/>
          </a:p>
          <a:p>
            <a:r>
              <a:rPr lang="sv-SE" dirty="0"/>
              <a:t>WO-avgift, Division 2-3 4.000 kr</a:t>
            </a:r>
          </a:p>
          <a:p>
            <a:r>
              <a:rPr lang="sv-SE" dirty="0"/>
              <a:t>WO-avgift, Motion och U13-U19 2.000 kr</a:t>
            </a:r>
          </a:p>
        </p:txBody>
      </p:sp>
      <p:pic>
        <p:nvPicPr>
          <p:cNvPr id="5" name="Bildobjekt 4">
            <a:extLst>
              <a:ext uri="{FF2B5EF4-FFF2-40B4-BE49-F238E27FC236}">
                <a16:creationId xmlns:a16="http://schemas.microsoft.com/office/drawing/2014/main" id="{E6764957-21BD-8474-8C21-B68111FA8C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128920"/>
            <a:ext cx="2406471" cy="1127681"/>
          </a:xfrm>
          <a:prstGeom prst="rect">
            <a:avLst/>
          </a:prstGeom>
        </p:spPr>
      </p:pic>
    </p:spTree>
    <p:extLst>
      <p:ext uri="{BB962C8B-B14F-4D97-AF65-F5344CB8AC3E}">
        <p14:creationId xmlns:p14="http://schemas.microsoft.com/office/powerpoint/2010/main" val="462992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F739552-CD9D-A3EF-7080-A23C18348FC5}"/>
              </a:ext>
            </a:extLst>
          </p:cNvPr>
          <p:cNvSpPr>
            <a:spLocks noGrp="1"/>
          </p:cNvSpPr>
          <p:nvPr>
            <p:ph type="title"/>
          </p:nvPr>
        </p:nvSpPr>
        <p:spPr/>
        <p:txBody>
          <a:bodyPr>
            <a:normAutofit/>
          </a:bodyPr>
          <a:lstStyle/>
          <a:p>
            <a:pPr algn="ctr"/>
            <a:r>
              <a:rPr lang="sv-SE" sz="6000" b="1" dirty="0"/>
              <a:t>Dubbellicenser</a:t>
            </a:r>
            <a:endParaRPr lang="en-SE" sz="6000" b="1" dirty="0"/>
          </a:p>
        </p:txBody>
      </p:sp>
      <p:sp>
        <p:nvSpPr>
          <p:cNvPr id="3" name="Platshållare för innehåll 2">
            <a:extLst>
              <a:ext uri="{FF2B5EF4-FFF2-40B4-BE49-F238E27FC236}">
                <a16:creationId xmlns:a16="http://schemas.microsoft.com/office/drawing/2014/main" id="{A53A6ACC-3A76-EE7E-3300-9AE01E43E206}"/>
              </a:ext>
            </a:extLst>
          </p:cNvPr>
          <p:cNvSpPr>
            <a:spLocks noGrp="1"/>
          </p:cNvSpPr>
          <p:nvPr>
            <p:ph idx="1"/>
          </p:nvPr>
        </p:nvSpPr>
        <p:spPr/>
        <p:txBody>
          <a:bodyPr>
            <a:normAutofit fontScale="92500" lnSpcReduction="20000"/>
          </a:bodyPr>
          <a:lstStyle/>
          <a:p>
            <a:r>
              <a:rPr lang="sv-SE" dirty="0"/>
              <a:t>För säsongen 2023-2024 krävs det att man är född 2007 eller äldre för att få delta i </a:t>
            </a:r>
            <a:r>
              <a:rPr lang="sv-SE" dirty="0" err="1"/>
              <a:t>WBDF:s</a:t>
            </a:r>
            <a:r>
              <a:rPr lang="sv-SE" dirty="0"/>
              <a:t> seniorserier, Division 2 och Division 3.</a:t>
            </a:r>
          </a:p>
          <a:p>
            <a:r>
              <a:rPr lang="sv-SE" dirty="0"/>
              <a:t>Spelare som deltar som dubbellicensierade i match med farmarklubb får ej ha spelat mer än tio minuter i snitt de tre senaste seriematcherna i huvudklubben där spelaren varit inskriven i protokollet.</a:t>
            </a:r>
          </a:p>
          <a:p>
            <a:r>
              <a:rPr lang="sv-SE" dirty="0"/>
              <a:t>Föreningar som har farmarklubbsavtal eller extra representationslag, får dubbellicensera obegränsat antal spelare.</a:t>
            </a:r>
          </a:p>
          <a:p>
            <a:r>
              <a:rPr lang="sv-SE" dirty="0"/>
              <a:t>Maximalt fyra (4) dubbellicensierade spelare får delta per match. Spelare som fyller högst 23 år det kalenderår som säsongen avslutas får dubbellicenseras. </a:t>
            </a:r>
          </a:p>
          <a:p>
            <a:r>
              <a:rPr lang="sv-SE" dirty="0"/>
              <a:t>Lag får i </a:t>
            </a:r>
            <a:r>
              <a:rPr lang="sv-SE" dirty="0" err="1"/>
              <a:t>WBDF:s</a:t>
            </a:r>
            <a:r>
              <a:rPr lang="sv-SE" dirty="0"/>
              <a:t> seniorserier spela med två ettårs underåriga spelare per match. Laget får licensiera fler än två ettårs underåriga spelare, men antalet spelare som får delta per match är begränsat till två.</a:t>
            </a:r>
            <a:endParaRPr lang="en-SE" dirty="0"/>
          </a:p>
        </p:txBody>
      </p:sp>
      <p:pic>
        <p:nvPicPr>
          <p:cNvPr id="5" name="Bildobjekt 4">
            <a:extLst>
              <a:ext uri="{FF2B5EF4-FFF2-40B4-BE49-F238E27FC236}">
                <a16:creationId xmlns:a16="http://schemas.microsoft.com/office/drawing/2014/main" id="{837292CD-89E4-799A-0CC6-DDF5211CD8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128920"/>
            <a:ext cx="2406471" cy="1127681"/>
          </a:xfrm>
          <a:prstGeom prst="rect">
            <a:avLst/>
          </a:prstGeom>
        </p:spPr>
      </p:pic>
    </p:spTree>
    <p:extLst>
      <p:ext uri="{BB962C8B-B14F-4D97-AF65-F5344CB8AC3E}">
        <p14:creationId xmlns:p14="http://schemas.microsoft.com/office/powerpoint/2010/main" val="1202680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E9E896-D5E8-49B9-D3BB-4F8E04D98414}"/>
              </a:ext>
            </a:extLst>
          </p:cNvPr>
          <p:cNvSpPr>
            <a:spLocks noGrp="1"/>
          </p:cNvSpPr>
          <p:nvPr>
            <p:ph type="title"/>
          </p:nvPr>
        </p:nvSpPr>
        <p:spPr>
          <a:xfrm>
            <a:off x="171013" y="335307"/>
            <a:ext cx="10515600" cy="1325563"/>
          </a:xfrm>
        </p:spPr>
        <p:txBody>
          <a:bodyPr>
            <a:normAutofit/>
          </a:bodyPr>
          <a:lstStyle/>
          <a:p>
            <a:pPr algn="ctr"/>
            <a:r>
              <a:rPr lang="sv-SE" sz="6000" b="1" dirty="0">
                <a:cs typeface="Calibri"/>
              </a:rPr>
              <a:t>Två lag i samma åldersklass</a:t>
            </a:r>
            <a:endParaRPr lang="en-SE" sz="6000" b="1" dirty="0"/>
          </a:p>
        </p:txBody>
      </p:sp>
      <p:sp>
        <p:nvSpPr>
          <p:cNvPr id="3" name="Platshållare för innehåll 2">
            <a:extLst>
              <a:ext uri="{FF2B5EF4-FFF2-40B4-BE49-F238E27FC236}">
                <a16:creationId xmlns:a16="http://schemas.microsoft.com/office/drawing/2014/main" id="{982B04E3-3EFB-D432-B243-F11FE5F4BE93}"/>
              </a:ext>
            </a:extLst>
          </p:cNvPr>
          <p:cNvSpPr>
            <a:spLocks noGrp="1"/>
          </p:cNvSpPr>
          <p:nvPr>
            <p:ph idx="1"/>
          </p:nvPr>
        </p:nvSpPr>
        <p:spPr/>
        <p:txBody>
          <a:bodyPr>
            <a:normAutofit fontScale="92500" lnSpcReduction="20000"/>
          </a:bodyPr>
          <a:lstStyle/>
          <a:p>
            <a:r>
              <a:rPr lang="sv" sz="2600" dirty="0"/>
              <a:t>För föreningar med två eller flera lag i samma åldersklass gäller att alla (samtliga) spelare på spelklarlistan har möjlighet att spela i båda lagen i samma åldersklass, förutom fem (5) spelare som skall låsas för spel i det lag som spelar högst i nivåindelningen.</a:t>
            </a:r>
            <a:endParaRPr lang="en-SE" sz="2600" dirty="0"/>
          </a:p>
          <a:p>
            <a:endParaRPr lang="sv" sz="2600" dirty="0"/>
          </a:p>
          <a:p>
            <a:r>
              <a:rPr lang="sv" sz="2600" dirty="0"/>
              <a:t>Vid två lag i samma åldersklass men i samma nivå får spelare inte spela i båda lagen.</a:t>
            </a:r>
            <a:endParaRPr lang="en-SE" sz="2600" dirty="0"/>
          </a:p>
          <a:p>
            <a:pPr marL="0" indent="0">
              <a:buNone/>
            </a:pPr>
            <a:endParaRPr lang="en-SE" sz="2600" dirty="0"/>
          </a:p>
          <a:p>
            <a:r>
              <a:rPr lang="sv" sz="2600" dirty="0"/>
              <a:t>Notera att möjligheten för föreningar med två lag att använda spelare i bägge lagen har som syfte att gynna spelarutveckling och möjligheten att låta alla spela utvecklande matcher.</a:t>
            </a:r>
            <a:br>
              <a:rPr lang="sv-SE" sz="2600" dirty="0"/>
            </a:br>
            <a:r>
              <a:rPr lang="sv" sz="2600" dirty="0"/>
              <a:t>Syftet är inte att åsidosätta Fair Play genom toppning och utslagning.</a:t>
            </a:r>
            <a:br>
              <a:rPr lang="sv-SE" sz="2600" dirty="0"/>
            </a:br>
            <a:r>
              <a:rPr lang="sv" sz="2600" dirty="0"/>
              <a:t>WBDF kommer löpande under spelåret analysera hur dubbelspel används.</a:t>
            </a:r>
            <a:endParaRPr lang="en-SE" sz="2600" dirty="0"/>
          </a:p>
        </p:txBody>
      </p:sp>
      <p:pic>
        <p:nvPicPr>
          <p:cNvPr id="5" name="Bildobjekt 4">
            <a:extLst>
              <a:ext uri="{FF2B5EF4-FFF2-40B4-BE49-F238E27FC236}">
                <a16:creationId xmlns:a16="http://schemas.microsoft.com/office/drawing/2014/main" id="{3C274BB0-D8B8-9D28-7121-80A104BFD2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128920"/>
            <a:ext cx="2406471" cy="1127681"/>
          </a:xfrm>
          <a:prstGeom prst="rect">
            <a:avLst/>
          </a:prstGeom>
        </p:spPr>
      </p:pic>
    </p:spTree>
    <p:extLst>
      <p:ext uri="{BB962C8B-B14F-4D97-AF65-F5344CB8AC3E}">
        <p14:creationId xmlns:p14="http://schemas.microsoft.com/office/powerpoint/2010/main" val="1486594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1360D72-37DC-72EA-4AB2-DC3FBA436297}"/>
              </a:ext>
            </a:extLst>
          </p:cNvPr>
          <p:cNvSpPr>
            <a:spLocks noGrp="1"/>
          </p:cNvSpPr>
          <p:nvPr>
            <p:ph type="title"/>
          </p:nvPr>
        </p:nvSpPr>
        <p:spPr/>
        <p:txBody>
          <a:bodyPr>
            <a:normAutofit/>
          </a:bodyPr>
          <a:lstStyle/>
          <a:p>
            <a:pPr algn="ctr"/>
            <a:r>
              <a:rPr lang="sv-SE" sz="6000" b="1" dirty="0">
                <a:cs typeface="Calibri"/>
              </a:rPr>
              <a:t>Generell åldersdispens</a:t>
            </a:r>
            <a:endParaRPr lang="en-SE" sz="6000" b="1" dirty="0"/>
          </a:p>
        </p:txBody>
      </p:sp>
      <p:sp>
        <p:nvSpPr>
          <p:cNvPr id="3" name="Platshållare för innehåll 2">
            <a:extLst>
              <a:ext uri="{FF2B5EF4-FFF2-40B4-BE49-F238E27FC236}">
                <a16:creationId xmlns:a16="http://schemas.microsoft.com/office/drawing/2014/main" id="{6332E5D8-8156-3506-3D33-550472E4BB90}"/>
              </a:ext>
            </a:extLst>
          </p:cNvPr>
          <p:cNvSpPr>
            <a:spLocks noGrp="1"/>
          </p:cNvSpPr>
          <p:nvPr>
            <p:ph idx="1"/>
          </p:nvPr>
        </p:nvSpPr>
        <p:spPr/>
        <p:txBody>
          <a:bodyPr>
            <a:normAutofit fontScale="77500" lnSpcReduction="20000"/>
          </a:bodyPr>
          <a:lstStyle/>
          <a:p>
            <a:pPr marL="828040">
              <a:tabLst>
                <a:tab pos="180340" algn="l"/>
              </a:tabLst>
            </a:pPr>
            <a:r>
              <a:rPr lang="sv" dirty="0"/>
              <a:t>Lag får i WBDF:s ungdomsserier licensiera två ettårs överåriga spelare per lag.</a:t>
            </a:r>
            <a:br>
              <a:rPr lang="sv" dirty="0"/>
            </a:br>
            <a:r>
              <a:rPr lang="sv" dirty="0"/>
              <a:t>De två spelare som deltar som två ettårs överåriga skall registreras på lagets spelklarlista.</a:t>
            </a:r>
          </a:p>
          <a:p>
            <a:pPr marL="828040">
              <a:tabLst>
                <a:tab pos="180340" algn="l"/>
              </a:tabLst>
            </a:pPr>
            <a:r>
              <a:rPr lang="sv" dirty="0"/>
              <a:t>Det är inte tillåtet att spela med ettårs överåriga spelare i U13 Förberedande.</a:t>
            </a:r>
            <a:endParaRPr lang="en-SE" dirty="0"/>
          </a:p>
          <a:p>
            <a:pPr marL="828040">
              <a:tabLst>
                <a:tab pos="180340" algn="l"/>
              </a:tabLst>
            </a:pPr>
            <a:endParaRPr lang="sv" dirty="0"/>
          </a:p>
          <a:p>
            <a:pPr marL="828040">
              <a:tabLst>
                <a:tab pos="180340" algn="l"/>
              </a:tabLst>
            </a:pPr>
            <a:r>
              <a:rPr lang="sv" dirty="0"/>
              <a:t>Spelare som är licensierade som ettårs överåriga får inte delta i egen åldersklass eller i en högre åldersklass.</a:t>
            </a:r>
            <a:endParaRPr lang="en-SE" dirty="0"/>
          </a:p>
          <a:p>
            <a:pPr marL="599440" indent="0">
              <a:buNone/>
              <a:tabLst>
                <a:tab pos="180340" algn="l"/>
              </a:tabLst>
            </a:pPr>
            <a:r>
              <a:rPr lang="sv" dirty="0"/>
              <a:t> </a:t>
            </a:r>
            <a:endParaRPr lang="en-SE" dirty="0"/>
          </a:p>
          <a:p>
            <a:pPr marL="828040">
              <a:tabLst>
                <a:tab pos="180340" algn="l"/>
              </a:tabLst>
            </a:pPr>
            <a:r>
              <a:rPr lang="sv" dirty="0"/>
              <a:t>Lag får i WBDF:s seniorserier spela med två ettårs underåriga spelare per match. De två spelare som medverkar som ettårs underåriga skall finnas med på lagets spelklarlista.</a:t>
            </a:r>
            <a:endParaRPr lang="en-SE" dirty="0"/>
          </a:p>
          <a:p>
            <a:pPr marL="599440" indent="0">
              <a:buNone/>
              <a:tabLst>
                <a:tab pos="180340" algn="l"/>
              </a:tabLst>
            </a:pPr>
            <a:r>
              <a:rPr lang="sv" dirty="0"/>
              <a:t> </a:t>
            </a:r>
            <a:endParaRPr lang="en-SE" dirty="0"/>
          </a:p>
          <a:p>
            <a:pPr marL="828040">
              <a:tabLst>
                <a:tab pos="180340" algn="l"/>
              </a:tabLst>
            </a:pPr>
            <a:r>
              <a:rPr lang="sv" dirty="0"/>
              <a:t>Generell dispens gäller också för U11-spelares och U12-spelares deltagande i U13, samt i U14 om föreningen saknar U13.</a:t>
            </a:r>
            <a:endParaRPr lang="en-SE" dirty="0"/>
          </a:p>
          <a:p>
            <a:pPr marL="828040">
              <a:tabLst>
                <a:tab pos="180340" algn="l"/>
              </a:tabLst>
            </a:pPr>
            <a:endParaRPr lang="en-SE" sz="2400" dirty="0"/>
          </a:p>
        </p:txBody>
      </p:sp>
      <p:pic>
        <p:nvPicPr>
          <p:cNvPr id="5" name="Bildobjekt 4">
            <a:extLst>
              <a:ext uri="{FF2B5EF4-FFF2-40B4-BE49-F238E27FC236}">
                <a16:creationId xmlns:a16="http://schemas.microsoft.com/office/drawing/2014/main" id="{5072DED4-10F7-0D09-2AA9-EAEC23C5BD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128920"/>
            <a:ext cx="2406471" cy="1127681"/>
          </a:xfrm>
          <a:prstGeom prst="rect">
            <a:avLst/>
          </a:prstGeom>
        </p:spPr>
      </p:pic>
    </p:spTree>
    <p:extLst>
      <p:ext uri="{BB962C8B-B14F-4D97-AF65-F5344CB8AC3E}">
        <p14:creationId xmlns:p14="http://schemas.microsoft.com/office/powerpoint/2010/main" val="38204357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4BEBEB0-667B-8711-E696-CBDA7C82E19C}"/>
              </a:ext>
            </a:extLst>
          </p:cNvPr>
          <p:cNvSpPr>
            <a:spLocks noGrp="1"/>
          </p:cNvSpPr>
          <p:nvPr>
            <p:ph type="title"/>
          </p:nvPr>
        </p:nvSpPr>
        <p:spPr/>
        <p:txBody>
          <a:bodyPr/>
          <a:lstStyle/>
          <a:p>
            <a:pPr algn="ctr"/>
            <a:r>
              <a:rPr lang="sv-SE" sz="6000" b="1" dirty="0"/>
              <a:t>Dispenser</a:t>
            </a:r>
            <a:endParaRPr lang="en-SE" b="1" dirty="0"/>
          </a:p>
        </p:txBody>
      </p:sp>
      <p:sp>
        <p:nvSpPr>
          <p:cNvPr id="3" name="Platshållare för innehåll 2">
            <a:extLst>
              <a:ext uri="{FF2B5EF4-FFF2-40B4-BE49-F238E27FC236}">
                <a16:creationId xmlns:a16="http://schemas.microsoft.com/office/drawing/2014/main" id="{4CA8778A-5811-AA19-840C-BCB5A81F4576}"/>
              </a:ext>
            </a:extLst>
          </p:cNvPr>
          <p:cNvSpPr>
            <a:spLocks noGrp="1"/>
          </p:cNvSpPr>
          <p:nvPr>
            <p:ph idx="1"/>
          </p:nvPr>
        </p:nvSpPr>
        <p:spPr/>
        <p:txBody>
          <a:bodyPr>
            <a:normAutofit fontScale="85000" lnSpcReduction="20000"/>
          </a:bodyPr>
          <a:lstStyle/>
          <a:p>
            <a:pPr marL="828040">
              <a:tabLst>
                <a:tab pos="180340" algn="l"/>
              </a:tabLst>
            </a:pPr>
            <a:r>
              <a:rPr lang="sv" dirty="0"/>
              <a:t>Dispensansökan, gällande dispens utöver de generella åldersdispenserna, från WBDF:s tävlingsbestämmelser kan sökas skriftligt hos WBDF.</a:t>
            </a:r>
            <a:br>
              <a:rPr lang="sv-SE" dirty="0"/>
            </a:br>
            <a:r>
              <a:rPr lang="sv" dirty="0"/>
              <a:t>Dispensansökan prövas </a:t>
            </a:r>
            <a:r>
              <a:rPr lang="sv-SE" dirty="0"/>
              <a:t>utifrån individen.</a:t>
            </a:r>
            <a:endParaRPr lang="en-SE" dirty="0"/>
          </a:p>
          <a:p>
            <a:pPr marL="828040">
              <a:tabLst>
                <a:tab pos="180340" algn="l"/>
              </a:tabLst>
            </a:pPr>
            <a:r>
              <a:rPr lang="sv" dirty="0"/>
              <a:t>Lag som önskar dispens för överåriga utöver den generella dispensen rekommenderas att spela i högre åldersklass.</a:t>
            </a:r>
            <a:endParaRPr lang="en-SE" dirty="0"/>
          </a:p>
          <a:p>
            <a:pPr marL="599440" indent="0">
              <a:buNone/>
              <a:tabLst>
                <a:tab pos="180340" algn="l"/>
              </a:tabLst>
            </a:pPr>
            <a:endParaRPr lang="en-SE" dirty="0"/>
          </a:p>
          <a:p>
            <a:pPr marL="828040">
              <a:tabLst>
                <a:tab pos="180340" algn="l"/>
              </a:tabLst>
            </a:pPr>
            <a:r>
              <a:rPr lang="sv" dirty="0"/>
              <a:t>Vid ansökan skall blankett som finns på WBDF:s hemsida användas.</a:t>
            </a:r>
            <a:endParaRPr lang="en-SE" dirty="0"/>
          </a:p>
          <a:p>
            <a:pPr marL="828040">
              <a:tabLst>
                <a:tab pos="180340" algn="l"/>
              </a:tabLst>
            </a:pPr>
            <a:r>
              <a:rPr lang="sv" dirty="0"/>
              <a:t>WBDF:s Tävlingsutskott behandlar inkomna dispensansökningar på ordinarie möten enligt mötesplan. En administrativ avgift utgår vid varje dispensansökan.</a:t>
            </a:r>
            <a:br>
              <a:rPr lang="sv" dirty="0"/>
            </a:br>
            <a:endParaRPr lang="sv-SE" dirty="0"/>
          </a:p>
          <a:p>
            <a:pPr marL="828040">
              <a:tabLst>
                <a:tab pos="180340" algn="l"/>
              </a:tabLst>
            </a:pPr>
            <a:r>
              <a:rPr lang="sv-SE" dirty="0"/>
              <a:t>Dispensansökan per spelare hel säsong (höst och vår) 500 kr</a:t>
            </a:r>
          </a:p>
          <a:p>
            <a:pPr marL="828040">
              <a:tabLst>
                <a:tab pos="180340" algn="l"/>
              </a:tabLst>
            </a:pPr>
            <a:r>
              <a:rPr lang="sv-SE" dirty="0"/>
              <a:t>Dispensansökan per spelare halv säsong (höst eller vår) 250 kr</a:t>
            </a:r>
            <a:endParaRPr lang="en-SE" dirty="0"/>
          </a:p>
        </p:txBody>
      </p:sp>
      <p:pic>
        <p:nvPicPr>
          <p:cNvPr id="5" name="Bildobjekt 4">
            <a:extLst>
              <a:ext uri="{FF2B5EF4-FFF2-40B4-BE49-F238E27FC236}">
                <a16:creationId xmlns:a16="http://schemas.microsoft.com/office/drawing/2014/main" id="{B0FB7EF2-8949-D6EE-2B0D-6E827041E9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89163"/>
            <a:ext cx="2406471" cy="1127681"/>
          </a:xfrm>
          <a:prstGeom prst="rect">
            <a:avLst/>
          </a:prstGeom>
        </p:spPr>
      </p:pic>
    </p:spTree>
    <p:extLst>
      <p:ext uri="{BB962C8B-B14F-4D97-AF65-F5344CB8AC3E}">
        <p14:creationId xmlns:p14="http://schemas.microsoft.com/office/powerpoint/2010/main" val="23912588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46D72FD-331E-99B9-1427-E2C1C7CD09D3}"/>
              </a:ext>
            </a:extLst>
          </p:cNvPr>
          <p:cNvSpPr>
            <a:spLocks noGrp="1"/>
          </p:cNvSpPr>
          <p:nvPr>
            <p:ph type="title"/>
          </p:nvPr>
        </p:nvSpPr>
        <p:spPr/>
        <p:txBody>
          <a:bodyPr>
            <a:normAutofit/>
          </a:bodyPr>
          <a:lstStyle/>
          <a:p>
            <a:pPr algn="ctr"/>
            <a:r>
              <a:rPr lang="sv-SE" sz="6000" b="1" dirty="0"/>
              <a:t>Dräkter</a:t>
            </a:r>
            <a:endParaRPr lang="en-SE" sz="6000" b="1" dirty="0"/>
          </a:p>
        </p:txBody>
      </p:sp>
      <p:sp>
        <p:nvSpPr>
          <p:cNvPr id="3" name="Platshållare för innehåll 2">
            <a:extLst>
              <a:ext uri="{FF2B5EF4-FFF2-40B4-BE49-F238E27FC236}">
                <a16:creationId xmlns:a16="http://schemas.microsoft.com/office/drawing/2014/main" id="{F74318FD-C134-F4EC-EE24-A5385622C443}"/>
              </a:ext>
            </a:extLst>
          </p:cNvPr>
          <p:cNvSpPr>
            <a:spLocks noGrp="1"/>
          </p:cNvSpPr>
          <p:nvPr>
            <p:ph idx="1"/>
          </p:nvPr>
        </p:nvSpPr>
        <p:spPr/>
        <p:txBody>
          <a:bodyPr>
            <a:normAutofit fontScale="92500" lnSpcReduction="20000"/>
          </a:bodyPr>
          <a:lstStyle/>
          <a:p>
            <a:pPr>
              <a:tabLst>
                <a:tab pos="180340" algn="l"/>
              </a:tabLst>
            </a:pPr>
            <a:r>
              <a:rPr lang="sv" dirty="0"/>
              <a:t>Då två lag har likartade dräkter skall hemmalaget byta dräkt.</a:t>
            </a:r>
            <a:endParaRPr lang="en-SE" dirty="0"/>
          </a:p>
          <a:p>
            <a:pPr>
              <a:tabLst>
                <a:tab pos="180340" algn="l"/>
              </a:tabLst>
            </a:pPr>
            <a:r>
              <a:rPr lang="sv" dirty="0"/>
              <a:t>Hemmalaget skall i förväg ta reda på i vilken dräktfärg bortalaget spelar, genom att kontrollera dessa uppgifter i Profixio. </a:t>
            </a:r>
            <a:endParaRPr lang="en-SE" dirty="0"/>
          </a:p>
          <a:p>
            <a:pPr>
              <a:tabLst>
                <a:tab pos="180340" algn="l"/>
              </a:tabLst>
            </a:pPr>
            <a:r>
              <a:rPr lang="sv" dirty="0"/>
              <a:t>Bortalag som inte följer sin, i Profixio, angivna dräktfärg skall vid likartade dräkter byta dräkt.</a:t>
            </a:r>
            <a:endParaRPr lang="en-SE" dirty="0"/>
          </a:p>
          <a:p>
            <a:pPr>
              <a:tabLst>
                <a:tab pos="180340" algn="l"/>
              </a:tabLst>
            </a:pPr>
            <a:r>
              <a:rPr lang="sv" dirty="0"/>
              <a:t>Tillåten numrering är 0, 00 och 1-99.</a:t>
            </a:r>
            <a:endParaRPr lang="en-SE" dirty="0"/>
          </a:p>
          <a:p>
            <a:pPr>
              <a:tabLst>
                <a:tab pos="180340" algn="l"/>
              </a:tabLst>
            </a:pPr>
            <a:r>
              <a:rPr lang="sv" dirty="0"/>
              <a:t>Det är tillåtet för spelare att använda heltäckande klädsel, kortärmad undertröja, undertröja utan ärm och/eller tights under matchstället med restriktionen att klädseln skall vara av åtsittande kompressionsmaterial, och antingen enhetlig med den dominerande färgen på dräkterna, vit, svart eller hudfärgad.</a:t>
            </a:r>
            <a:endParaRPr lang="en-SE" dirty="0"/>
          </a:p>
          <a:p>
            <a:pPr>
              <a:tabLst>
                <a:tab pos="180340" algn="l"/>
              </a:tabLst>
            </a:pPr>
            <a:r>
              <a:rPr lang="sv" dirty="0"/>
              <a:t>Klädsel under matchstället i icke-kompressionsmaterial, exempelvis vanliga t-shirts, är inte tillåtet.</a:t>
            </a:r>
            <a:endParaRPr lang="en-SE" dirty="0"/>
          </a:p>
        </p:txBody>
      </p:sp>
      <p:pic>
        <p:nvPicPr>
          <p:cNvPr id="5" name="Bildobjekt 4">
            <a:extLst>
              <a:ext uri="{FF2B5EF4-FFF2-40B4-BE49-F238E27FC236}">
                <a16:creationId xmlns:a16="http://schemas.microsoft.com/office/drawing/2014/main" id="{4FA0C27F-62AA-5F90-E716-1329CD3834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49407"/>
            <a:ext cx="2406471" cy="1127681"/>
          </a:xfrm>
          <a:prstGeom prst="rect">
            <a:avLst/>
          </a:prstGeom>
        </p:spPr>
      </p:pic>
    </p:spTree>
    <p:extLst>
      <p:ext uri="{BB962C8B-B14F-4D97-AF65-F5344CB8AC3E}">
        <p14:creationId xmlns:p14="http://schemas.microsoft.com/office/powerpoint/2010/main" val="692212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B81CF0BA-60D5-71CB-44AB-5F75E4A8E456}"/>
              </a:ext>
            </a:extLst>
          </p:cNvPr>
          <p:cNvSpPr>
            <a:spLocks noGrp="1"/>
          </p:cNvSpPr>
          <p:nvPr>
            <p:ph type="subTitle" idx="1"/>
          </p:nvPr>
        </p:nvSpPr>
        <p:spPr>
          <a:xfrm>
            <a:off x="1524000" y="1832890"/>
            <a:ext cx="9144000" cy="4339309"/>
          </a:xfrm>
        </p:spPr>
        <p:txBody>
          <a:bodyPr>
            <a:normAutofit fontScale="40000" lnSpcReduction="20000"/>
          </a:bodyPr>
          <a:lstStyle/>
          <a:p>
            <a:pPr algn="l" defTabSz="734694">
              <a:defRPr sz="6319" b="0"/>
            </a:pPr>
            <a:r>
              <a:rPr lang="sv-SE" sz="8000" dirty="0"/>
              <a:t>Tävlingsinbjudan</a:t>
            </a:r>
          </a:p>
          <a:p>
            <a:pPr algn="l" defTabSz="734694">
              <a:defRPr sz="6319" b="0"/>
            </a:pPr>
            <a:r>
              <a:rPr lang="sv-SE" sz="8000" dirty="0"/>
              <a:t>Laganmälan öppen</a:t>
            </a:r>
          </a:p>
          <a:p>
            <a:pPr algn="l" defTabSz="734694">
              <a:defRPr sz="6319" b="0"/>
            </a:pPr>
            <a:r>
              <a:rPr lang="sv-SE" sz="8000" dirty="0"/>
              <a:t>Serieläggning</a:t>
            </a:r>
          </a:p>
          <a:p>
            <a:pPr algn="l" defTabSz="734694">
              <a:defRPr sz="6319" b="0"/>
            </a:pPr>
            <a:r>
              <a:rPr lang="sv-SE" sz="8000" dirty="0"/>
              <a:t>Licenser spelare och ledare</a:t>
            </a:r>
          </a:p>
          <a:p>
            <a:pPr algn="l" defTabSz="734694">
              <a:defRPr sz="6319" b="0"/>
            </a:pPr>
            <a:r>
              <a:rPr lang="sv-SE" sz="8000" dirty="0"/>
              <a:t>Digitala matchprotokoll</a:t>
            </a:r>
          </a:p>
          <a:p>
            <a:pPr algn="l" defTabSz="734694">
              <a:defRPr sz="6319" b="0"/>
            </a:pPr>
            <a:r>
              <a:rPr lang="sv-SE" sz="8000" dirty="0"/>
              <a:t>Resultatrapportering</a:t>
            </a:r>
          </a:p>
          <a:p>
            <a:pPr algn="l" defTabSz="734694">
              <a:defRPr sz="6319" b="0"/>
            </a:pPr>
            <a:r>
              <a:rPr lang="sv-SE" sz="8000" dirty="0"/>
              <a:t>Resultat och tabeller</a:t>
            </a:r>
          </a:p>
          <a:p>
            <a:pPr algn="l" defTabSz="734694">
              <a:defRPr sz="6319" b="0"/>
            </a:pPr>
            <a:r>
              <a:rPr lang="sv-SE" sz="8000" dirty="0"/>
              <a:t>Domarnominering</a:t>
            </a:r>
          </a:p>
          <a:p>
            <a:pPr algn="l" defTabSz="734694">
              <a:defRPr sz="6319" b="0"/>
            </a:pPr>
            <a:r>
              <a:rPr lang="sv-SE" sz="8000" dirty="0"/>
              <a:t>Matchändringar – nytt säsong 23/24</a:t>
            </a:r>
          </a:p>
          <a:p>
            <a:pPr marL="457200" indent="-457200" algn="l">
              <a:buFont typeface="Arial" panose="020B0604020202020204" pitchFamily="34" charset="0"/>
              <a:buChar char="•"/>
            </a:pPr>
            <a:endParaRPr lang="sv-SE" sz="3000" dirty="0"/>
          </a:p>
        </p:txBody>
      </p:sp>
      <p:pic>
        <p:nvPicPr>
          <p:cNvPr id="5" name="Bildobjekt 4">
            <a:extLst>
              <a:ext uri="{FF2B5EF4-FFF2-40B4-BE49-F238E27FC236}">
                <a16:creationId xmlns:a16="http://schemas.microsoft.com/office/drawing/2014/main" id="{C589581C-3B13-64A7-35C0-5E26B62139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168676"/>
            <a:ext cx="2406471" cy="1127681"/>
          </a:xfrm>
          <a:prstGeom prst="rect">
            <a:avLst/>
          </a:prstGeom>
        </p:spPr>
      </p:pic>
      <p:pic>
        <p:nvPicPr>
          <p:cNvPr id="6" name="Profixio-JPEG_Text-Original.jpg" descr="Profixio-JPEG_Text-Original.jpg">
            <a:extLst>
              <a:ext uri="{FF2B5EF4-FFF2-40B4-BE49-F238E27FC236}">
                <a16:creationId xmlns:a16="http://schemas.microsoft.com/office/drawing/2014/main" id="{74FCBBC4-71E4-C4D7-864C-95CFFA62F2DB}"/>
              </a:ext>
            </a:extLst>
          </p:cNvPr>
          <p:cNvPicPr>
            <a:picLocks noChangeAspect="1"/>
          </p:cNvPicPr>
          <p:nvPr/>
        </p:nvPicPr>
        <p:blipFill>
          <a:blip r:embed="rId3"/>
          <a:stretch>
            <a:fillRect/>
          </a:stretch>
        </p:blipFill>
        <p:spPr>
          <a:xfrm>
            <a:off x="4608690" y="471634"/>
            <a:ext cx="2974620" cy="824723"/>
          </a:xfrm>
          <a:prstGeom prst="rect">
            <a:avLst/>
          </a:prstGeom>
          <a:ln w="12700">
            <a:miter lim="400000"/>
          </a:ln>
        </p:spPr>
      </p:pic>
    </p:spTree>
    <p:extLst>
      <p:ext uri="{BB962C8B-B14F-4D97-AF65-F5344CB8AC3E}">
        <p14:creationId xmlns:p14="http://schemas.microsoft.com/office/powerpoint/2010/main" val="21659238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E1F26D8-0E19-4F53-07A3-C83E916ACCD6}"/>
              </a:ext>
            </a:extLst>
          </p:cNvPr>
          <p:cNvSpPr>
            <a:spLocks noGrp="1"/>
          </p:cNvSpPr>
          <p:nvPr>
            <p:ph type="title"/>
          </p:nvPr>
        </p:nvSpPr>
        <p:spPr>
          <a:xfrm>
            <a:off x="112644" y="345247"/>
            <a:ext cx="10515600" cy="1325563"/>
          </a:xfrm>
        </p:spPr>
        <p:txBody>
          <a:bodyPr>
            <a:normAutofit/>
          </a:bodyPr>
          <a:lstStyle/>
          <a:p>
            <a:pPr algn="ctr"/>
            <a:r>
              <a:rPr lang="sv-SE" sz="6000" b="1" dirty="0">
                <a:cs typeface="Calibri"/>
              </a:rPr>
              <a:t>Automatisk Avstängning</a:t>
            </a:r>
            <a:endParaRPr lang="en-SE" sz="6000" b="1" dirty="0"/>
          </a:p>
        </p:txBody>
      </p:sp>
      <p:sp>
        <p:nvSpPr>
          <p:cNvPr id="3" name="Platshållare för innehåll 2">
            <a:extLst>
              <a:ext uri="{FF2B5EF4-FFF2-40B4-BE49-F238E27FC236}">
                <a16:creationId xmlns:a16="http://schemas.microsoft.com/office/drawing/2014/main" id="{880465B6-A5D9-3EDE-6AAF-DF99235C12BA}"/>
              </a:ext>
            </a:extLst>
          </p:cNvPr>
          <p:cNvSpPr>
            <a:spLocks noGrp="1"/>
          </p:cNvSpPr>
          <p:nvPr>
            <p:ph idx="1"/>
          </p:nvPr>
        </p:nvSpPr>
        <p:spPr/>
        <p:txBody>
          <a:bodyPr>
            <a:normAutofit/>
          </a:bodyPr>
          <a:lstStyle/>
          <a:p>
            <a:r>
              <a:rPr lang="sv-SE" dirty="0"/>
              <a:t>Spelare eller ledare som under match ådragit sig diskvalifikation är automatiskt avstängd i lagets nästkommande match i den serie alternativt turnering där den diskvalifikationen utdömdes.</a:t>
            </a:r>
          </a:p>
          <a:p>
            <a:r>
              <a:rPr lang="sv-SE" dirty="0"/>
              <a:t>Det är föreningens ansvar att avstängningen följs.</a:t>
            </a:r>
          </a:p>
          <a:p>
            <a:r>
              <a:rPr lang="sv-SE" dirty="0"/>
              <a:t>Spelare/ledare som medverkar i match som omfattas av en automatisk avstängning anmäls med automatik till Disciplinnämnden.</a:t>
            </a:r>
          </a:p>
          <a:p>
            <a:r>
              <a:rPr lang="sv-SE" dirty="0"/>
              <a:t>Spelare/ledare som är avstängd skall ej vara närvarande innan, under eller efter match vid den/de matcher som avstängningen omfattar. Närvaroförbudet gäller matchhall inklusive allmänna utrymmen. </a:t>
            </a:r>
            <a:endParaRPr lang="en-SE" dirty="0"/>
          </a:p>
        </p:txBody>
      </p:sp>
      <p:pic>
        <p:nvPicPr>
          <p:cNvPr id="5" name="Bildobjekt 4">
            <a:extLst>
              <a:ext uri="{FF2B5EF4-FFF2-40B4-BE49-F238E27FC236}">
                <a16:creationId xmlns:a16="http://schemas.microsoft.com/office/drawing/2014/main" id="{814F4847-5AF4-805B-C3CA-9FBCD74F5E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89163"/>
            <a:ext cx="2406471" cy="1127681"/>
          </a:xfrm>
          <a:prstGeom prst="rect">
            <a:avLst/>
          </a:prstGeom>
        </p:spPr>
      </p:pic>
    </p:spTree>
    <p:extLst>
      <p:ext uri="{BB962C8B-B14F-4D97-AF65-F5344CB8AC3E}">
        <p14:creationId xmlns:p14="http://schemas.microsoft.com/office/powerpoint/2010/main" val="23513818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15AC6BD-4FC4-C725-8102-D7F2DA5AA662}"/>
              </a:ext>
            </a:extLst>
          </p:cNvPr>
          <p:cNvSpPr>
            <a:spLocks noGrp="1"/>
          </p:cNvSpPr>
          <p:nvPr>
            <p:ph type="title"/>
          </p:nvPr>
        </p:nvSpPr>
        <p:spPr/>
        <p:txBody>
          <a:bodyPr>
            <a:normAutofit/>
          </a:bodyPr>
          <a:lstStyle/>
          <a:p>
            <a:pPr algn="ctr"/>
            <a:r>
              <a:rPr lang="sv-SE" sz="6000" b="1" dirty="0"/>
              <a:t>Försvarssystem</a:t>
            </a:r>
            <a:endParaRPr lang="en-SE" sz="6000" b="1" dirty="0"/>
          </a:p>
        </p:txBody>
      </p:sp>
      <p:sp>
        <p:nvSpPr>
          <p:cNvPr id="3" name="Platshållare för innehåll 2">
            <a:extLst>
              <a:ext uri="{FF2B5EF4-FFF2-40B4-BE49-F238E27FC236}">
                <a16:creationId xmlns:a16="http://schemas.microsoft.com/office/drawing/2014/main" id="{BD3A435F-1925-F75E-095D-A91F9D1B7C8D}"/>
              </a:ext>
            </a:extLst>
          </p:cNvPr>
          <p:cNvSpPr>
            <a:spLocks noGrp="1"/>
          </p:cNvSpPr>
          <p:nvPr>
            <p:ph idx="1"/>
          </p:nvPr>
        </p:nvSpPr>
        <p:spPr/>
        <p:txBody>
          <a:bodyPr>
            <a:normAutofit/>
          </a:bodyPr>
          <a:lstStyle/>
          <a:p>
            <a:r>
              <a:rPr lang="sv" dirty="0"/>
              <a:t>I U15-U19 är alla försvarssystem tillåtna.</a:t>
            </a:r>
            <a:endParaRPr lang="en-SE" dirty="0"/>
          </a:p>
          <a:p>
            <a:r>
              <a:rPr lang="sv" dirty="0"/>
              <a:t>I U13 och U14 är endast man-man-försvar tillåtet. Alla former av zonförsvar och kombinationsförsvar är förbjudna. Överträdelse bestraffas med teknisk foul på lagledare.</a:t>
            </a:r>
            <a:endParaRPr lang="en-SE" dirty="0"/>
          </a:p>
          <a:p>
            <a:endParaRPr lang="en-SE" dirty="0"/>
          </a:p>
          <a:p>
            <a:r>
              <a:rPr lang="sv" dirty="0"/>
              <a:t>I U13-U14 är det endast tillåtet att försvara från den egna planhalvans trepoängslinje och bakåt när det ena laget har en ledning på 20 poäng eller mer. Överträdelse bestraffas med teknisk foul på lagledare.</a:t>
            </a:r>
            <a:endParaRPr lang="en-SE" dirty="0"/>
          </a:p>
        </p:txBody>
      </p:sp>
      <p:pic>
        <p:nvPicPr>
          <p:cNvPr id="5" name="Bildobjekt 4">
            <a:extLst>
              <a:ext uri="{FF2B5EF4-FFF2-40B4-BE49-F238E27FC236}">
                <a16:creationId xmlns:a16="http://schemas.microsoft.com/office/drawing/2014/main" id="{4FDA2CC8-9A6C-5EF4-3676-E703F3650A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49407"/>
            <a:ext cx="2406471" cy="1127681"/>
          </a:xfrm>
          <a:prstGeom prst="rect">
            <a:avLst/>
          </a:prstGeom>
        </p:spPr>
      </p:pic>
    </p:spTree>
    <p:extLst>
      <p:ext uri="{BB962C8B-B14F-4D97-AF65-F5344CB8AC3E}">
        <p14:creationId xmlns:p14="http://schemas.microsoft.com/office/powerpoint/2010/main" val="37520223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1762A75-ECE5-1817-9E02-EF5569950A7D}"/>
              </a:ext>
            </a:extLst>
          </p:cNvPr>
          <p:cNvSpPr>
            <a:spLocks noGrp="1"/>
          </p:cNvSpPr>
          <p:nvPr>
            <p:ph type="title"/>
          </p:nvPr>
        </p:nvSpPr>
        <p:spPr/>
        <p:txBody>
          <a:bodyPr>
            <a:normAutofit/>
          </a:bodyPr>
          <a:lstStyle/>
          <a:p>
            <a:pPr algn="ctr"/>
            <a:r>
              <a:rPr lang="sv-SE" sz="6000" b="1" dirty="0"/>
              <a:t>Final </a:t>
            </a:r>
            <a:r>
              <a:rPr lang="sv-SE" sz="6000" b="1" dirty="0" err="1"/>
              <a:t>Four</a:t>
            </a:r>
            <a:endParaRPr lang="en-SE" sz="6000" b="1" dirty="0"/>
          </a:p>
        </p:txBody>
      </p:sp>
      <p:sp>
        <p:nvSpPr>
          <p:cNvPr id="3" name="Platshållare för innehåll 2">
            <a:extLst>
              <a:ext uri="{FF2B5EF4-FFF2-40B4-BE49-F238E27FC236}">
                <a16:creationId xmlns:a16="http://schemas.microsoft.com/office/drawing/2014/main" id="{5557AAAA-921C-9CED-71DB-BCEBF009AC7E}"/>
              </a:ext>
            </a:extLst>
          </p:cNvPr>
          <p:cNvSpPr>
            <a:spLocks noGrp="1"/>
          </p:cNvSpPr>
          <p:nvPr>
            <p:ph idx="1"/>
          </p:nvPr>
        </p:nvSpPr>
        <p:spPr/>
        <p:txBody>
          <a:bodyPr/>
          <a:lstStyle/>
          <a:p>
            <a:r>
              <a:rPr lang="sv-SE" dirty="0"/>
              <a:t>För att deltaga i kvalspel till Final </a:t>
            </a:r>
            <a:r>
              <a:rPr lang="sv-SE" dirty="0" err="1"/>
              <a:t>Four</a:t>
            </a:r>
            <a:r>
              <a:rPr lang="sv-SE" dirty="0"/>
              <a:t> eller Final </a:t>
            </a:r>
            <a:r>
              <a:rPr lang="sv-SE" dirty="0" err="1"/>
              <a:t>Fours</a:t>
            </a:r>
            <a:r>
              <a:rPr lang="sv-SE" dirty="0"/>
              <a:t> slutspel krävs av spelare att ha deltagit i minst 25 procent (%) av det aktuella lagets matcher under vårens seriespel.</a:t>
            </a:r>
          </a:p>
          <a:p>
            <a:r>
              <a:rPr lang="sv-SE" dirty="0"/>
              <a:t>Förening som utnyttjar möjligheten att spela med samma spelare i två lag i samma åldersklass får bara deltaga med det högst placerade laget i Final </a:t>
            </a:r>
            <a:r>
              <a:rPr lang="sv-SE" dirty="0" err="1"/>
              <a:t>Four</a:t>
            </a:r>
            <a:r>
              <a:rPr lang="sv-SE" dirty="0"/>
              <a:t>. </a:t>
            </a:r>
          </a:p>
        </p:txBody>
      </p:sp>
      <p:pic>
        <p:nvPicPr>
          <p:cNvPr id="5" name="Bildobjekt 4">
            <a:extLst>
              <a:ext uri="{FF2B5EF4-FFF2-40B4-BE49-F238E27FC236}">
                <a16:creationId xmlns:a16="http://schemas.microsoft.com/office/drawing/2014/main" id="{72FBE8E4-FE92-AD95-F977-49C2B282D6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49407"/>
            <a:ext cx="2406471" cy="1127681"/>
          </a:xfrm>
          <a:prstGeom prst="rect">
            <a:avLst/>
          </a:prstGeom>
        </p:spPr>
      </p:pic>
    </p:spTree>
    <p:extLst>
      <p:ext uri="{BB962C8B-B14F-4D97-AF65-F5344CB8AC3E}">
        <p14:creationId xmlns:p14="http://schemas.microsoft.com/office/powerpoint/2010/main" val="15722716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EABF32E-2EA0-D70D-446D-14EA481D8D75}"/>
              </a:ext>
            </a:extLst>
          </p:cNvPr>
          <p:cNvSpPr>
            <a:spLocks noGrp="1"/>
          </p:cNvSpPr>
          <p:nvPr>
            <p:ph type="ctrTitle"/>
          </p:nvPr>
        </p:nvSpPr>
        <p:spPr>
          <a:xfrm>
            <a:off x="1524000" y="251640"/>
            <a:ext cx="9144000" cy="1127682"/>
          </a:xfrm>
        </p:spPr>
        <p:txBody>
          <a:bodyPr/>
          <a:lstStyle/>
          <a:p>
            <a:r>
              <a:rPr lang="sv-SE" dirty="0">
                <a:latin typeface="+mn-lt"/>
              </a:rPr>
              <a:t>Licensiering</a:t>
            </a:r>
          </a:p>
        </p:txBody>
      </p:sp>
      <p:sp>
        <p:nvSpPr>
          <p:cNvPr id="3" name="Underrubrik 2">
            <a:extLst>
              <a:ext uri="{FF2B5EF4-FFF2-40B4-BE49-F238E27FC236}">
                <a16:creationId xmlns:a16="http://schemas.microsoft.com/office/drawing/2014/main" id="{B81CF0BA-60D5-71CB-44AB-5F75E4A8E456}"/>
              </a:ext>
            </a:extLst>
          </p:cNvPr>
          <p:cNvSpPr>
            <a:spLocks noGrp="1"/>
          </p:cNvSpPr>
          <p:nvPr>
            <p:ph type="subTitle" idx="1"/>
          </p:nvPr>
        </p:nvSpPr>
        <p:spPr>
          <a:xfrm>
            <a:off x="1524000" y="2137221"/>
            <a:ext cx="9144000" cy="1655762"/>
          </a:xfrm>
        </p:spPr>
        <p:txBody>
          <a:bodyPr>
            <a:normAutofit fontScale="25000" lnSpcReduction="20000"/>
          </a:bodyPr>
          <a:lstStyle/>
          <a:p>
            <a:pPr algn="l" rtl="0" fontAlgn="base"/>
            <a:r>
              <a:rPr lang="sv-SE" sz="8000" b="0" i="0" dirty="0">
                <a:effectLst/>
                <a:latin typeface="Calibri" panose="020F0502020204030204" pitchFamily="34" charset="0"/>
              </a:rPr>
              <a:t>Spelare och ledare måste finnas registrerade i </a:t>
            </a:r>
            <a:r>
              <a:rPr lang="sv-SE" sz="8000" b="0" i="0" dirty="0" err="1">
                <a:effectLst/>
                <a:latin typeface="Calibri" panose="020F0502020204030204" pitchFamily="34" charset="0"/>
              </a:rPr>
              <a:t>IdrottOnline</a:t>
            </a:r>
            <a:r>
              <a:rPr lang="sv-SE" sz="8000" b="0" i="0" dirty="0">
                <a:effectLst/>
                <a:latin typeface="Calibri" panose="020F0502020204030204" pitchFamily="34" charset="0"/>
              </a:rPr>
              <a:t>. </a:t>
            </a:r>
            <a:endParaRPr lang="sv-SE" sz="8000" b="0" i="0" dirty="0">
              <a:effectLst/>
              <a:latin typeface="Segoe UI" panose="020B0502040204020203" pitchFamily="34" charset="0"/>
            </a:endParaRPr>
          </a:p>
          <a:p>
            <a:pPr algn="l" rtl="0" fontAlgn="base"/>
            <a:r>
              <a:rPr lang="sv-SE" sz="8000" b="0" i="0" dirty="0">
                <a:effectLst/>
                <a:latin typeface="Calibri" panose="020F0502020204030204" pitchFamily="34" charset="0"/>
              </a:rPr>
              <a:t>Genom integration överförs spelare och ledare till </a:t>
            </a:r>
            <a:r>
              <a:rPr lang="sv-SE" sz="8000" b="0" i="0" dirty="0" err="1">
                <a:effectLst/>
                <a:latin typeface="Calibri" panose="020F0502020204030204" pitchFamily="34" charset="0"/>
              </a:rPr>
              <a:t>Profixio</a:t>
            </a:r>
            <a:r>
              <a:rPr lang="sv-SE" sz="8000" b="0" i="0" dirty="0">
                <a:effectLst/>
                <a:latin typeface="Calibri" panose="020F0502020204030204" pitchFamily="34" charset="0"/>
              </a:rPr>
              <a:t>. </a:t>
            </a:r>
            <a:endParaRPr lang="sv-SE" sz="8000" b="0" i="0" dirty="0">
              <a:effectLst/>
              <a:latin typeface="Segoe UI" panose="020B0502040204020203" pitchFamily="34" charset="0"/>
            </a:endParaRPr>
          </a:p>
          <a:p>
            <a:pPr algn="l" rtl="0" fontAlgn="base"/>
            <a:r>
              <a:rPr lang="sv-SE" sz="8000" b="0" i="0" dirty="0">
                <a:effectLst/>
                <a:latin typeface="Calibri" panose="020F0502020204030204" pitchFamily="34" charset="0"/>
              </a:rPr>
              <a:t>Licensiering görs i </a:t>
            </a:r>
            <a:r>
              <a:rPr lang="sv-SE" sz="8000" b="0" i="0" dirty="0" err="1">
                <a:effectLst/>
                <a:latin typeface="Calibri" panose="020F0502020204030204" pitchFamily="34" charset="0"/>
              </a:rPr>
              <a:t>Profixio</a:t>
            </a:r>
            <a:r>
              <a:rPr lang="sv-SE" sz="8000" dirty="0">
                <a:latin typeface="Calibri" panose="020F0502020204030204" pitchFamily="34" charset="0"/>
              </a:rPr>
              <a:t> tidigast 1 juli.</a:t>
            </a:r>
            <a:endParaRPr lang="sv-SE" sz="8000" b="0" i="0" dirty="0">
              <a:effectLst/>
              <a:latin typeface="Segoe UI" panose="020B0502040204020203" pitchFamily="34" charset="0"/>
            </a:endParaRPr>
          </a:p>
          <a:p>
            <a:pPr algn="l" rtl="0" fontAlgn="base"/>
            <a:r>
              <a:rPr lang="sv-SE" sz="8000" b="0" i="0" dirty="0">
                <a:effectLst/>
                <a:latin typeface="Calibri" panose="020F0502020204030204" pitchFamily="34" charset="0"/>
              </a:rPr>
              <a:t>Föreningen loggar in med sitt administrativa konto. </a:t>
            </a:r>
            <a:endParaRPr lang="sv-SE" sz="8000" b="0" i="0" dirty="0">
              <a:effectLst/>
              <a:latin typeface="Segoe UI" panose="020B0502040204020203" pitchFamily="34" charset="0"/>
            </a:endParaRPr>
          </a:p>
          <a:p>
            <a:pPr algn="l" rtl="0" fontAlgn="base"/>
            <a:r>
              <a:rPr lang="sv-SE" sz="8000" b="0" i="0" dirty="0">
                <a:effectLst/>
                <a:latin typeface="Calibri" panose="020F0502020204030204" pitchFamily="34" charset="0"/>
              </a:rPr>
              <a:t> </a:t>
            </a:r>
            <a:endParaRPr lang="sv-SE" sz="8000" b="0" i="0" dirty="0">
              <a:effectLst/>
              <a:latin typeface="Segoe UI" panose="020B0502040204020203" pitchFamily="34" charset="0"/>
            </a:endParaRPr>
          </a:p>
          <a:p>
            <a:pPr algn="l" rtl="0" fontAlgn="base"/>
            <a:r>
              <a:rPr lang="sv-SE" sz="8000" b="0" i="0" dirty="0">
                <a:effectLst/>
                <a:latin typeface="Calibri" panose="020F0502020204030204" pitchFamily="34" charset="0"/>
              </a:rPr>
              <a:t>Manualer för licensiering </a:t>
            </a:r>
            <a:endParaRPr lang="sv-SE" sz="8000" b="0" i="0" dirty="0">
              <a:effectLst/>
              <a:latin typeface="Segoe UI" panose="020B0502040204020203" pitchFamily="34" charset="0"/>
            </a:endParaRPr>
          </a:p>
          <a:p>
            <a:pPr algn="l" rtl="0" fontAlgn="base"/>
            <a:r>
              <a:rPr lang="sv-SE" sz="8000" b="0" i="0" u="sng" strike="noStrike" dirty="0">
                <a:effectLst/>
                <a:latin typeface="Calibri" panose="020F0502020204030204" pitchFamily="34" charset="0"/>
                <a:hlinkClick r:id="rId2"/>
              </a:rPr>
              <a:t>https://www.basket.se/aktiva/tavlingsinformation/blanketter-manualer/</a:t>
            </a:r>
            <a:endParaRPr lang="sv-SE" sz="8000" b="0" i="0" u="sng" strike="noStrike" dirty="0">
              <a:effectLst/>
              <a:latin typeface="Calibri" panose="020F0502020204030204" pitchFamily="34" charset="0"/>
            </a:endParaRPr>
          </a:p>
          <a:p>
            <a:pPr algn="l" rtl="0" fontAlgn="base"/>
            <a:endParaRPr lang="sv-SE" sz="8000" u="sng" dirty="0">
              <a:latin typeface="Calibri" panose="020F0502020204030204" pitchFamily="34" charset="0"/>
            </a:endParaRPr>
          </a:p>
          <a:p>
            <a:pPr algn="l" rtl="0" fontAlgn="base"/>
            <a:r>
              <a:rPr lang="sv-SE" sz="8000" b="0" i="0" dirty="0">
                <a:effectLst/>
                <a:latin typeface="Calibri" panose="020F0502020204030204" pitchFamily="34" charset="0"/>
              </a:rPr>
              <a:t>Spelklarlistor finns på </a:t>
            </a:r>
            <a:endParaRPr lang="sv-SE" sz="8000" b="0" i="0" dirty="0">
              <a:effectLst/>
              <a:latin typeface="Segoe UI" panose="020B0502040204020203" pitchFamily="34" charset="0"/>
            </a:endParaRPr>
          </a:p>
          <a:p>
            <a:pPr algn="l" rtl="0" fontAlgn="base"/>
            <a:r>
              <a:rPr lang="sv-SE" sz="8000" b="0" i="0" u="sng" strike="noStrike" dirty="0">
                <a:effectLst/>
                <a:latin typeface="Calibri" panose="020F0502020204030204" pitchFamily="34" charset="0"/>
                <a:hlinkClick r:id="rId3">
                  <a:extLst>
                    <a:ext uri="{A12FA001-AC4F-418D-AE19-62706E023703}">
                      <ahyp:hlinkClr xmlns:ahyp="http://schemas.microsoft.com/office/drawing/2018/hyperlinkcolor" val="tx"/>
                    </a:ext>
                  </a:extLst>
                </a:hlinkClick>
              </a:rPr>
              <a:t>www.profixio.com</a:t>
            </a:r>
            <a:r>
              <a:rPr lang="sv-SE" sz="8000" b="0" i="0" dirty="0">
                <a:effectLst/>
                <a:latin typeface="Calibri" panose="020F0502020204030204" pitchFamily="34" charset="0"/>
              </a:rPr>
              <a:t> </a:t>
            </a:r>
            <a:endParaRPr lang="sv-SE" sz="8000" b="0" i="0" dirty="0">
              <a:effectLst/>
              <a:latin typeface="Segoe UI" panose="020B0502040204020203" pitchFamily="34" charset="0"/>
            </a:endParaRPr>
          </a:p>
          <a:p>
            <a:pPr marL="457200" indent="-457200" algn="l">
              <a:buFont typeface="Arial" panose="020B0604020202020204" pitchFamily="34" charset="0"/>
              <a:buChar char="•"/>
            </a:pPr>
            <a:endParaRPr lang="sv-SE" sz="3000" dirty="0"/>
          </a:p>
        </p:txBody>
      </p:sp>
      <p:pic>
        <p:nvPicPr>
          <p:cNvPr id="5" name="Bildobjekt 4">
            <a:extLst>
              <a:ext uri="{FF2B5EF4-FFF2-40B4-BE49-F238E27FC236}">
                <a16:creationId xmlns:a16="http://schemas.microsoft.com/office/drawing/2014/main" id="{C589581C-3B13-64A7-35C0-5E26B62139D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14516" y="168676"/>
            <a:ext cx="2406471" cy="1127681"/>
          </a:xfrm>
          <a:prstGeom prst="rect">
            <a:avLst/>
          </a:prstGeom>
        </p:spPr>
      </p:pic>
    </p:spTree>
    <p:extLst>
      <p:ext uri="{BB962C8B-B14F-4D97-AF65-F5344CB8AC3E}">
        <p14:creationId xmlns:p14="http://schemas.microsoft.com/office/powerpoint/2010/main" val="17563483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38B6E3B9-088E-53E2-1F58-160131ECF2E9}"/>
              </a:ext>
            </a:extLst>
          </p:cNvPr>
          <p:cNvSpPr>
            <a:spLocks noGrp="1"/>
          </p:cNvSpPr>
          <p:nvPr>
            <p:ph idx="1"/>
          </p:nvPr>
        </p:nvSpPr>
        <p:spPr/>
        <p:txBody>
          <a:bodyPr/>
          <a:lstStyle/>
          <a:p>
            <a:pPr marL="0" indent="0" fontAlgn="base">
              <a:buNone/>
              <a:tabLst>
                <a:tab pos="180340" algn="l"/>
              </a:tabLst>
            </a:pPr>
            <a:r>
              <a:rPr lang="sv" sz="2600" dirty="0">
                <a:latin typeface="Calibri" panose="020F0502020204030204" pitchFamily="34" charset="0"/>
              </a:rPr>
              <a:t>Alla matcher i WBDF:s serier genomförs med digitala matchprotokoll.</a:t>
            </a:r>
            <a:br>
              <a:rPr lang="sv" sz="2600" dirty="0">
                <a:latin typeface="Calibri" panose="020F0502020204030204" pitchFamily="34" charset="0"/>
              </a:rPr>
            </a:br>
            <a:r>
              <a:rPr lang="sv" sz="2600" dirty="0">
                <a:latin typeface="Calibri" panose="020F0502020204030204" pitchFamily="34" charset="0"/>
              </a:rPr>
              <a:t>De föreningar som inte har tekniska möjligheter att använda digitala matchprotokoll skall kontakta WBDF och få godkänd för användande av SBBF:s officiella manuella matchprotokoll.</a:t>
            </a:r>
            <a:br>
              <a:rPr lang="sv" sz="2600" dirty="0">
                <a:latin typeface="Calibri" panose="020F0502020204030204" pitchFamily="34" charset="0"/>
              </a:rPr>
            </a:br>
            <a:endParaRPr lang="en-SE" sz="2600" dirty="0">
              <a:latin typeface="Calibri" panose="020F0502020204030204" pitchFamily="34" charset="0"/>
            </a:endParaRPr>
          </a:p>
          <a:p>
            <a:pPr marL="0" indent="0" fontAlgn="base">
              <a:buNone/>
              <a:tabLst>
                <a:tab pos="180340" algn="l"/>
              </a:tabLst>
            </a:pPr>
            <a:r>
              <a:rPr lang="sv" sz="2600" dirty="0">
                <a:latin typeface="Calibri" panose="020F0502020204030204" pitchFamily="34" charset="0"/>
              </a:rPr>
              <a:t>Godkänd matchutrustning skall finnas på plats senast 30 minuter innan matchstart.</a:t>
            </a:r>
            <a:endParaRPr lang="en-SE" sz="2600" dirty="0">
              <a:latin typeface="Calibri" panose="020F0502020204030204" pitchFamily="34" charset="0"/>
            </a:endParaRPr>
          </a:p>
          <a:p>
            <a:endParaRPr lang="en-SE" dirty="0"/>
          </a:p>
        </p:txBody>
      </p:sp>
      <p:pic>
        <p:nvPicPr>
          <p:cNvPr id="4" name="Bildobjekt 3">
            <a:extLst>
              <a:ext uri="{FF2B5EF4-FFF2-40B4-BE49-F238E27FC236}">
                <a16:creationId xmlns:a16="http://schemas.microsoft.com/office/drawing/2014/main" id="{3EBBC98B-B0C5-EFA7-88C8-C3215084DD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168676"/>
            <a:ext cx="2406471" cy="1127681"/>
          </a:xfrm>
          <a:prstGeom prst="rect">
            <a:avLst/>
          </a:prstGeom>
        </p:spPr>
      </p:pic>
      <p:sp>
        <p:nvSpPr>
          <p:cNvPr id="5" name="Rubrik 1">
            <a:extLst>
              <a:ext uri="{FF2B5EF4-FFF2-40B4-BE49-F238E27FC236}">
                <a16:creationId xmlns:a16="http://schemas.microsoft.com/office/drawing/2014/main" id="{A9D556A5-E741-913B-3ED8-CE325939D69F}"/>
              </a:ext>
            </a:extLst>
          </p:cNvPr>
          <p:cNvSpPr txBox="1">
            <a:spLocks/>
          </p:cNvSpPr>
          <p:nvPr/>
        </p:nvSpPr>
        <p:spPr>
          <a:xfrm>
            <a:off x="838200" y="251640"/>
            <a:ext cx="9829800" cy="112768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6000" dirty="0">
                <a:latin typeface="+mn-lt"/>
              </a:rPr>
              <a:t>Digitala Matchprotokoll</a:t>
            </a:r>
          </a:p>
        </p:txBody>
      </p:sp>
    </p:spTree>
    <p:extLst>
      <p:ext uri="{BB962C8B-B14F-4D97-AF65-F5344CB8AC3E}">
        <p14:creationId xmlns:p14="http://schemas.microsoft.com/office/powerpoint/2010/main" val="2162735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EABF32E-2EA0-D70D-446D-14EA481D8D75}"/>
              </a:ext>
            </a:extLst>
          </p:cNvPr>
          <p:cNvSpPr>
            <a:spLocks noGrp="1"/>
          </p:cNvSpPr>
          <p:nvPr>
            <p:ph type="ctrTitle"/>
          </p:nvPr>
        </p:nvSpPr>
        <p:spPr>
          <a:xfrm>
            <a:off x="1524000" y="251640"/>
            <a:ext cx="9144000" cy="1127682"/>
          </a:xfrm>
        </p:spPr>
        <p:txBody>
          <a:bodyPr/>
          <a:lstStyle/>
          <a:p>
            <a:r>
              <a:rPr lang="sv-SE" dirty="0">
                <a:latin typeface="+mn-lt"/>
              </a:rPr>
              <a:t>Licenskontroll</a:t>
            </a:r>
          </a:p>
        </p:txBody>
      </p:sp>
      <p:sp>
        <p:nvSpPr>
          <p:cNvPr id="3" name="Underrubrik 2">
            <a:extLst>
              <a:ext uri="{FF2B5EF4-FFF2-40B4-BE49-F238E27FC236}">
                <a16:creationId xmlns:a16="http://schemas.microsoft.com/office/drawing/2014/main" id="{B81CF0BA-60D5-71CB-44AB-5F75E4A8E456}"/>
              </a:ext>
            </a:extLst>
          </p:cNvPr>
          <p:cNvSpPr>
            <a:spLocks noGrp="1"/>
          </p:cNvSpPr>
          <p:nvPr>
            <p:ph type="subTitle" idx="1"/>
          </p:nvPr>
        </p:nvSpPr>
        <p:spPr>
          <a:xfrm>
            <a:off x="1524000" y="2297020"/>
            <a:ext cx="9144000" cy="1655762"/>
          </a:xfrm>
        </p:spPr>
        <p:txBody>
          <a:bodyPr>
            <a:noAutofit/>
          </a:bodyPr>
          <a:lstStyle/>
          <a:p>
            <a:pPr algn="l" rtl="0" fontAlgn="base"/>
            <a:r>
              <a:rPr lang="sv-SE" sz="2000" b="0" i="0" dirty="0">
                <a:effectLst/>
                <a:latin typeface="Calibri" panose="020F0502020204030204" pitchFamily="34" charset="0"/>
              </a:rPr>
              <a:t>Digitalt matchprotokoll infördes 2022-2023. </a:t>
            </a:r>
            <a:endParaRPr lang="sv-SE" sz="2000" b="0" i="0" dirty="0">
              <a:effectLst/>
              <a:latin typeface="Segoe UI" panose="020B0502040204020203" pitchFamily="34" charset="0"/>
            </a:endParaRPr>
          </a:p>
          <a:p>
            <a:pPr algn="l" rtl="0" fontAlgn="base"/>
            <a:r>
              <a:rPr lang="sv-SE" sz="2000" b="0" i="0" dirty="0">
                <a:effectLst/>
                <a:latin typeface="Calibri" panose="020F0502020204030204" pitchFamily="34" charset="0"/>
              </a:rPr>
              <a:t>Licenskontroll görs automatiserat. </a:t>
            </a:r>
            <a:endParaRPr lang="sv-SE" sz="2000" b="0" i="0" dirty="0">
              <a:effectLst/>
              <a:latin typeface="Segoe UI" panose="020B0502040204020203" pitchFamily="34" charset="0"/>
            </a:endParaRPr>
          </a:p>
          <a:p>
            <a:pPr algn="l" rtl="0" fontAlgn="base"/>
            <a:r>
              <a:rPr lang="sv-SE" sz="2000" b="0" i="0" dirty="0">
                <a:effectLst/>
                <a:latin typeface="Calibri" panose="020F0502020204030204" pitchFamily="34" charset="0"/>
              </a:rPr>
              <a:t>Enbart spelare som finns på Spelklarlistan kan föras in i matchprotokollet. </a:t>
            </a:r>
            <a:endParaRPr lang="sv-SE" sz="2000" b="0" i="0" dirty="0">
              <a:effectLst/>
              <a:latin typeface="Segoe UI" panose="020B0502040204020203" pitchFamily="34" charset="0"/>
            </a:endParaRPr>
          </a:p>
          <a:p>
            <a:pPr algn="l" rtl="0" fontAlgn="base"/>
            <a:r>
              <a:rPr lang="sv-SE" sz="2000" b="0" i="0" dirty="0">
                <a:effectLst/>
                <a:latin typeface="Calibri" panose="020F0502020204030204" pitchFamily="34" charset="0"/>
              </a:rPr>
              <a:t>Enbart ledare med korrekt behörighet kan föras in automatiskt som </a:t>
            </a:r>
            <a:r>
              <a:rPr lang="sv-SE" sz="2000" b="0" i="0" dirty="0" err="1">
                <a:effectLst/>
                <a:latin typeface="Calibri" panose="020F0502020204030204" pitchFamily="34" charset="0"/>
              </a:rPr>
              <a:t>headcoach</a:t>
            </a:r>
            <a:r>
              <a:rPr lang="sv-SE" sz="2000" b="0" i="0" dirty="0">
                <a:effectLst/>
                <a:latin typeface="Calibri" panose="020F0502020204030204" pitchFamily="34" charset="0"/>
              </a:rPr>
              <a:t>.</a:t>
            </a:r>
          </a:p>
          <a:p>
            <a:pPr algn="l" fontAlgn="base"/>
            <a:r>
              <a:rPr lang="sv-SE" sz="2000" b="0" i="0" dirty="0">
                <a:effectLst/>
                <a:latin typeface="Calibri" panose="020F0502020204030204" pitchFamily="34" charset="0"/>
              </a:rPr>
              <a:t>Ledare som inte har behörighet kan föras in manuellt som </a:t>
            </a:r>
            <a:r>
              <a:rPr lang="sv-SE" sz="2000" b="0" i="0" dirty="0" err="1">
                <a:effectLst/>
                <a:latin typeface="Calibri" panose="020F0502020204030204" pitchFamily="34" charset="0"/>
              </a:rPr>
              <a:t>headcoach</a:t>
            </a:r>
            <a:r>
              <a:rPr lang="sv-SE" sz="2000" b="0" i="0" dirty="0">
                <a:effectLst/>
                <a:latin typeface="Calibri" panose="020F0502020204030204" pitchFamily="34" charset="0"/>
              </a:rPr>
              <a:t>. Följs upp av WBDF.</a:t>
            </a:r>
            <a:endParaRPr lang="sv-SE" sz="2000" b="0" i="0" dirty="0">
              <a:effectLst/>
              <a:latin typeface="Segoe UI" panose="020B0502040204020203" pitchFamily="34" charset="0"/>
            </a:endParaRPr>
          </a:p>
          <a:p>
            <a:pPr algn="l" rtl="0" fontAlgn="base"/>
            <a:r>
              <a:rPr lang="sv-SE" sz="2000" b="0" i="0" dirty="0">
                <a:effectLst/>
                <a:latin typeface="Calibri" panose="020F0502020204030204" pitchFamily="34" charset="0"/>
              </a:rPr>
              <a:t>Saknas </a:t>
            </a:r>
            <a:r>
              <a:rPr lang="sv-SE" sz="2000" b="0" i="0" dirty="0" err="1">
                <a:effectLst/>
                <a:latin typeface="Calibri" panose="020F0502020204030204" pitchFamily="34" charset="0"/>
              </a:rPr>
              <a:t>headcoach</a:t>
            </a:r>
            <a:r>
              <a:rPr lang="sv-SE" sz="2000" b="0" i="0" dirty="0">
                <a:effectLst/>
                <a:latin typeface="Calibri" panose="020F0502020204030204" pitchFamily="34" charset="0"/>
              </a:rPr>
              <a:t> ges lagkapten roll som </a:t>
            </a:r>
            <a:r>
              <a:rPr lang="sv-SE" sz="2000" b="0" i="0" dirty="0" err="1">
                <a:effectLst/>
                <a:latin typeface="Calibri" panose="020F0502020204030204" pitchFamily="34" charset="0"/>
              </a:rPr>
              <a:t>headcoach</a:t>
            </a:r>
            <a:r>
              <a:rPr lang="sv-SE" sz="2000" b="0" i="0" dirty="0">
                <a:effectLst/>
                <a:latin typeface="Calibri" panose="020F0502020204030204" pitchFamily="34" charset="0"/>
              </a:rPr>
              <a:t>. </a:t>
            </a:r>
            <a:endParaRPr lang="sv-SE" sz="2000" b="0" i="0" dirty="0">
              <a:effectLst/>
              <a:latin typeface="Segoe UI" panose="020B0502040204020203" pitchFamily="34" charset="0"/>
            </a:endParaRPr>
          </a:p>
          <a:p>
            <a:pPr algn="l" rtl="0" fontAlgn="base"/>
            <a:r>
              <a:rPr lang="sv-SE" sz="2000" b="0" i="0" dirty="0">
                <a:effectLst/>
                <a:latin typeface="Calibri" panose="020F0502020204030204" pitchFamily="34" charset="0"/>
              </a:rPr>
              <a:t>Saknas </a:t>
            </a:r>
            <a:r>
              <a:rPr lang="sv-SE" sz="2000" b="0" i="0" dirty="0" err="1">
                <a:effectLst/>
                <a:latin typeface="Calibri" panose="020F0502020204030204" pitchFamily="34" charset="0"/>
              </a:rPr>
              <a:t>headcoach</a:t>
            </a:r>
            <a:r>
              <a:rPr lang="sv-SE" sz="2000" b="0" i="0" dirty="0">
                <a:effectLst/>
                <a:latin typeface="Calibri" panose="020F0502020204030204" pitchFamily="34" charset="0"/>
              </a:rPr>
              <a:t> kan inte assisterade coach registreras.</a:t>
            </a:r>
          </a:p>
          <a:p>
            <a:pPr algn="l" rtl="0" fontAlgn="base"/>
            <a:endParaRPr lang="sv-SE" sz="2000" dirty="0">
              <a:latin typeface="Calibri" panose="020F0502020204030204" pitchFamily="34" charset="0"/>
            </a:endParaRPr>
          </a:p>
          <a:p>
            <a:pPr marL="457200" indent="-457200" algn="l">
              <a:buFont typeface="Arial" panose="020B0604020202020204" pitchFamily="34" charset="0"/>
              <a:buChar char="•"/>
            </a:pPr>
            <a:endParaRPr lang="sv-SE" sz="2000" dirty="0"/>
          </a:p>
        </p:txBody>
      </p:sp>
      <p:pic>
        <p:nvPicPr>
          <p:cNvPr id="5" name="Bildobjekt 4">
            <a:extLst>
              <a:ext uri="{FF2B5EF4-FFF2-40B4-BE49-F238E27FC236}">
                <a16:creationId xmlns:a16="http://schemas.microsoft.com/office/drawing/2014/main" id="{C589581C-3B13-64A7-35C0-5E26B62139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168676"/>
            <a:ext cx="2406471" cy="1127681"/>
          </a:xfrm>
          <a:prstGeom prst="rect">
            <a:avLst/>
          </a:prstGeom>
        </p:spPr>
      </p:pic>
    </p:spTree>
    <p:extLst>
      <p:ext uri="{BB962C8B-B14F-4D97-AF65-F5344CB8AC3E}">
        <p14:creationId xmlns:p14="http://schemas.microsoft.com/office/powerpoint/2010/main" val="2100843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EABF32E-2EA0-D70D-446D-14EA481D8D75}"/>
              </a:ext>
            </a:extLst>
          </p:cNvPr>
          <p:cNvSpPr>
            <a:spLocks noGrp="1"/>
          </p:cNvSpPr>
          <p:nvPr>
            <p:ph type="ctrTitle"/>
          </p:nvPr>
        </p:nvSpPr>
        <p:spPr>
          <a:xfrm>
            <a:off x="1524000" y="251640"/>
            <a:ext cx="9144000" cy="1127682"/>
          </a:xfrm>
        </p:spPr>
        <p:txBody>
          <a:bodyPr/>
          <a:lstStyle/>
          <a:p>
            <a:r>
              <a:rPr lang="sv-SE" dirty="0">
                <a:latin typeface="+mn-lt"/>
              </a:rPr>
              <a:t>Behörighetskrav</a:t>
            </a:r>
          </a:p>
        </p:txBody>
      </p:sp>
      <p:sp>
        <p:nvSpPr>
          <p:cNvPr id="3" name="Underrubrik 2">
            <a:extLst>
              <a:ext uri="{FF2B5EF4-FFF2-40B4-BE49-F238E27FC236}">
                <a16:creationId xmlns:a16="http://schemas.microsoft.com/office/drawing/2014/main" id="{B81CF0BA-60D5-71CB-44AB-5F75E4A8E456}"/>
              </a:ext>
            </a:extLst>
          </p:cNvPr>
          <p:cNvSpPr>
            <a:spLocks noGrp="1"/>
          </p:cNvSpPr>
          <p:nvPr>
            <p:ph type="subTitle" idx="1"/>
          </p:nvPr>
        </p:nvSpPr>
        <p:spPr>
          <a:xfrm>
            <a:off x="1524000" y="2252632"/>
            <a:ext cx="9144000" cy="1655762"/>
          </a:xfrm>
        </p:spPr>
        <p:txBody>
          <a:bodyPr>
            <a:noAutofit/>
          </a:bodyPr>
          <a:lstStyle/>
          <a:p>
            <a:pPr algn="l" rtl="0" fontAlgn="base"/>
            <a:r>
              <a:rPr lang="sv-SE" sz="2600" b="0" i="0" dirty="0">
                <a:effectLst/>
                <a:latin typeface="Calibri" panose="020F0502020204030204" pitchFamily="34" charset="0"/>
              </a:rPr>
              <a:t>För att få leda laget i matchspel krävs följande behörigheter </a:t>
            </a:r>
            <a:endParaRPr lang="sv-SE" sz="2600" b="0" i="0" dirty="0">
              <a:effectLst/>
              <a:latin typeface="Segoe UI" panose="020B0502040204020203" pitchFamily="34" charset="0"/>
            </a:endParaRPr>
          </a:p>
          <a:p>
            <a:pPr algn="l" rtl="0" fontAlgn="base"/>
            <a:r>
              <a:rPr lang="sv-SE" sz="2600" b="0" i="0" dirty="0" err="1">
                <a:effectLst/>
                <a:latin typeface="Calibri" panose="020F0502020204030204" pitchFamily="34" charset="0"/>
              </a:rPr>
              <a:t>Easy</a:t>
            </a:r>
            <a:r>
              <a:rPr lang="sv-SE" sz="2600" b="0" i="0" dirty="0">
                <a:effectLst/>
                <a:latin typeface="Calibri" panose="020F0502020204030204" pitchFamily="34" charset="0"/>
              </a:rPr>
              <a:t> Basket – Introduktion Utvecklingstränare alt Grundkurs </a:t>
            </a:r>
            <a:endParaRPr lang="sv-SE" sz="2600" b="0" i="0" dirty="0">
              <a:effectLst/>
              <a:latin typeface="Segoe UI" panose="020B0502040204020203" pitchFamily="34" charset="0"/>
            </a:endParaRPr>
          </a:p>
          <a:p>
            <a:pPr algn="l" rtl="0" fontAlgn="base"/>
            <a:r>
              <a:rPr lang="sv-SE" sz="2600" b="0" i="0" dirty="0">
                <a:effectLst/>
                <a:latin typeface="Calibri" panose="020F0502020204030204" pitchFamily="34" charset="0"/>
              </a:rPr>
              <a:t>Ungdom U13-U19 – Grund Utvecklingstränare alt Steg 1 </a:t>
            </a:r>
            <a:endParaRPr lang="sv-SE" sz="2600" b="0" i="0" dirty="0">
              <a:effectLst/>
              <a:latin typeface="Segoe UI" panose="020B0502040204020203" pitchFamily="34" charset="0"/>
            </a:endParaRPr>
          </a:p>
          <a:p>
            <a:pPr algn="l" rtl="0" fontAlgn="base"/>
            <a:r>
              <a:rPr lang="sv-SE" sz="2600" b="0" i="0" dirty="0">
                <a:effectLst/>
                <a:latin typeface="Calibri" panose="020F0502020204030204" pitchFamily="34" charset="0"/>
              </a:rPr>
              <a:t>Senior Division 2 – Fortsättnings Utvecklingstränare alt Steg 2 Tränare </a:t>
            </a:r>
            <a:endParaRPr lang="sv-SE" sz="2600" b="0" i="0" dirty="0">
              <a:effectLst/>
              <a:latin typeface="Segoe UI" panose="020B0502040204020203" pitchFamily="34" charset="0"/>
            </a:endParaRPr>
          </a:p>
          <a:p>
            <a:pPr algn="l" rtl="0" fontAlgn="base"/>
            <a:r>
              <a:rPr lang="sv-SE" sz="2600" b="0" i="0" dirty="0">
                <a:effectLst/>
                <a:latin typeface="Calibri" panose="020F0502020204030204" pitchFamily="34" charset="0"/>
              </a:rPr>
              <a:t>USM – Fortsättning Utvecklingstränare alt Steg 2 Tränare </a:t>
            </a:r>
            <a:endParaRPr lang="sv-SE" sz="2600" b="0" i="0" dirty="0">
              <a:effectLst/>
              <a:latin typeface="Segoe UI" panose="020B0502040204020203" pitchFamily="34" charset="0"/>
            </a:endParaRPr>
          </a:p>
          <a:p>
            <a:pPr marL="457200" indent="-457200" algn="l">
              <a:buFont typeface="Arial" panose="020B0604020202020204" pitchFamily="34" charset="0"/>
              <a:buChar char="•"/>
            </a:pPr>
            <a:endParaRPr lang="sv-SE" sz="2000" dirty="0"/>
          </a:p>
        </p:txBody>
      </p:sp>
      <p:pic>
        <p:nvPicPr>
          <p:cNvPr id="5" name="Bildobjekt 4">
            <a:extLst>
              <a:ext uri="{FF2B5EF4-FFF2-40B4-BE49-F238E27FC236}">
                <a16:creationId xmlns:a16="http://schemas.microsoft.com/office/drawing/2014/main" id="{C589581C-3B13-64A7-35C0-5E26B62139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168676"/>
            <a:ext cx="2406471" cy="1127681"/>
          </a:xfrm>
          <a:prstGeom prst="rect">
            <a:avLst/>
          </a:prstGeom>
        </p:spPr>
      </p:pic>
    </p:spTree>
    <p:extLst>
      <p:ext uri="{BB962C8B-B14F-4D97-AF65-F5344CB8AC3E}">
        <p14:creationId xmlns:p14="http://schemas.microsoft.com/office/powerpoint/2010/main" val="36738028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EABF32E-2EA0-D70D-446D-14EA481D8D75}"/>
              </a:ext>
            </a:extLst>
          </p:cNvPr>
          <p:cNvSpPr>
            <a:spLocks noGrp="1"/>
          </p:cNvSpPr>
          <p:nvPr>
            <p:ph type="ctrTitle"/>
          </p:nvPr>
        </p:nvSpPr>
        <p:spPr>
          <a:xfrm>
            <a:off x="1524000" y="251640"/>
            <a:ext cx="9144000" cy="1127682"/>
          </a:xfrm>
        </p:spPr>
        <p:txBody>
          <a:bodyPr/>
          <a:lstStyle/>
          <a:p>
            <a:r>
              <a:rPr lang="sv-SE" dirty="0">
                <a:latin typeface="+mn-lt"/>
              </a:rPr>
              <a:t>Utbildning</a:t>
            </a:r>
          </a:p>
        </p:txBody>
      </p:sp>
      <p:sp>
        <p:nvSpPr>
          <p:cNvPr id="3" name="Underrubrik 2">
            <a:extLst>
              <a:ext uri="{FF2B5EF4-FFF2-40B4-BE49-F238E27FC236}">
                <a16:creationId xmlns:a16="http://schemas.microsoft.com/office/drawing/2014/main" id="{B81CF0BA-60D5-71CB-44AB-5F75E4A8E456}"/>
              </a:ext>
            </a:extLst>
          </p:cNvPr>
          <p:cNvSpPr>
            <a:spLocks noGrp="1"/>
          </p:cNvSpPr>
          <p:nvPr>
            <p:ph type="subTitle" idx="1"/>
          </p:nvPr>
        </p:nvSpPr>
        <p:spPr>
          <a:xfrm>
            <a:off x="1524000" y="1773238"/>
            <a:ext cx="9144000" cy="1655762"/>
          </a:xfrm>
        </p:spPr>
        <p:txBody>
          <a:bodyPr>
            <a:noAutofit/>
          </a:bodyPr>
          <a:lstStyle/>
          <a:p>
            <a:pPr algn="l" rtl="0" fontAlgn="base"/>
            <a:r>
              <a:rPr lang="sv-SE" sz="2000" b="0" i="0" dirty="0">
                <a:effectLst/>
                <a:latin typeface="Calibri" panose="020F0502020204030204" pitchFamily="34" charset="0"/>
              </a:rPr>
              <a:t>Tränar- och domarutbildningar genomförs på </a:t>
            </a:r>
            <a:r>
              <a:rPr lang="sv-SE" sz="2000" b="0" i="0" u="sng" strike="noStrike" dirty="0">
                <a:effectLst/>
                <a:latin typeface="Calibri" panose="020F0502020204030204" pitchFamily="34" charset="0"/>
                <a:hlinkClick r:id="rId2">
                  <a:extLst>
                    <a:ext uri="{A12FA001-AC4F-418D-AE19-62706E023703}">
                      <ahyp:hlinkClr xmlns:ahyp="http://schemas.microsoft.com/office/drawing/2018/hyperlinkcolor" val="tx"/>
                    </a:ext>
                  </a:extLst>
                </a:hlinkClick>
              </a:rPr>
              <a:t>www.basketutbildning.se</a:t>
            </a:r>
            <a:r>
              <a:rPr lang="sv-SE" sz="2000" b="0" i="0" dirty="0">
                <a:effectLst/>
                <a:latin typeface="Calibri" panose="020F0502020204030204" pitchFamily="34" charset="0"/>
              </a:rPr>
              <a:t>. </a:t>
            </a:r>
            <a:endParaRPr lang="sv-SE" sz="2000" b="0" i="0" dirty="0">
              <a:effectLst/>
              <a:latin typeface="Segoe UI" panose="020B0502040204020203" pitchFamily="34" charset="0"/>
            </a:endParaRPr>
          </a:p>
          <a:p>
            <a:pPr algn="l" rtl="0" fontAlgn="base"/>
            <a:r>
              <a:rPr lang="sv-SE" sz="2000" b="0" i="0" dirty="0">
                <a:effectLst/>
                <a:latin typeface="Calibri" panose="020F0502020204030204" pitchFamily="34" charset="0"/>
              </a:rPr>
              <a:t>Varje kursdeltagare skapar ett konto på basketutbildning.se (personen måste finnas på </a:t>
            </a:r>
            <a:r>
              <a:rPr lang="sv-SE" sz="2000" b="0" i="0" dirty="0" err="1">
                <a:effectLst/>
                <a:latin typeface="Calibri" panose="020F0502020204030204" pitchFamily="34" charset="0"/>
              </a:rPr>
              <a:t>IdrottOnline</a:t>
            </a:r>
            <a:r>
              <a:rPr lang="sv-SE" sz="2000" b="0" i="0" dirty="0">
                <a:effectLst/>
                <a:latin typeface="Calibri" panose="020F0502020204030204" pitchFamily="34" charset="0"/>
              </a:rPr>
              <a:t> med korrekt mailadress). </a:t>
            </a:r>
            <a:endParaRPr lang="sv-SE" sz="2000" b="0" i="0" dirty="0">
              <a:effectLst/>
              <a:latin typeface="Segoe UI" panose="020B0502040204020203" pitchFamily="34" charset="0"/>
            </a:endParaRPr>
          </a:p>
          <a:p>
            <a:pPr algn="l" rtl="0" fontAlgn="base"/>
            <a:r>
              <a:rPr lang="sv-SE" sz="2000" b="0" i="0" dirty="0">
                <a:effectLst/>
                <a:latin typeface="Calibri" panose="020F0502020204030204" pitchFamily="34" charset="0"/>
              </a:rPr>
              <a:t>På kontot gör deltagare kursanmälan, genomför digitala kursmoment och anmäler sig till fysiska träffar. </a:t>
            </a:r>
            <a:endParaRPr lang="sv-SE" sz="2000" b="0" i="0" dirty="0">
              <a:effectLst/>
              <a:latin typeface="Segoe UI" panose="020B0502040204020203" pitchFamily="34" charset="0"/>
            </a:endParaRPr>
          </a:p>
          <a:p>
            <a:pPr algn="l" rtl="0" fontAlgn="base"/>
            <a:r>
              <a:rPr lang="sv-SE" sz="2000" b="0" i="0" dirty="0">
                <a:effectLst/>
                <a:latin typeface="Calibri" panose="020F0502020204030204" pitchFamily="34" charset="0"/>
              </a:rPr>
              <a:t> </a:t>
            </a:r>
            <a:endParaRPr lang="sv-SE" sz="2000" b="0" i="0" dirty="0">
              <a:effectLst/>
              <a:latin typeface="Segoe UI" panose="020B0502040204020203" pitchFamily="34" charset="0"/>
            </a:endParaRPr>
          </a:p>
          <a:p>
            <a:pPr algn="l" rtl="0" fontAlgn="base"/>
            <a:r>
              <a:rPr lang="sv-SE" sz="2000" b="0" i="0" dirty="0">
                <a:effectLst/>
                <a:latin typeface="Calibri" panose="020F0502020204030204" pitchFamily="34" charset="0"/>
              </a:rPr>
              <a:t>WBDF erbjuder på Utbildningshelger alla de fysiska träffar som ingår i följande utbildningar </a:t>
            </a:r>
            <a:endParaRPr lang="sv-SE" sz="2000" b="0" i="0" dirty="0">
              <a:effectLst/>
              <a:latin typeface="Segoe UI" panose="020B0502040204020203" pitchFamily="34" charset="0"/>
            </a:endParaRPr>
          </a:p>
          <a:p>
            <a:pPr algn="l" rtl="0" fontAlgn="base"/>
            <a:r>
              <a:rPr lang="sv-SE" sz="2000" b="0" i="0" dirty="0">
                <a:effectLst/>
                <a:latin typeface="Calibri" panose="020F0502020204030204" pitchFamily="34" charset="0"/>
              </a:rPr>
              <a:t>Introduktion Utvecklingstränare (1 träff, 3 </a:t>
            </a:r>
            <a:r>
              <a:rPr lang="sv-SE" sz="2000" b="0" i="0" dirty="0" err="1">
                <a:effectLst/>
                <a:latin typeface="Calibri" panose="020F0502020204030204" pitchFamily="34" charset="0"/>
              </a:rPr>
              <a:t>tim</a:t>
            </a:r>
            <a:r>
              <a:rPr lang="sv-SE" sz="2000" b="0" i="0" dirty="0">
                <a:effectLst/>
                <a:latin typeface="Calibri" panose="020F0502020204030204" pitchFamily="34" charset="0"/>
              </a:rPr>
              <a:t>) </a:t>
            </a:r>
            <a:endParaRPr lang="sv-SE" sz="2000" b="0" i="0" dirty="0">
              <a:effectLst/>
              <a:latin typeface="Segoe UI" panose="020B0502040204020203" pitchFamily="34" charset="0"/>
            </a:endParaRPr>
          </a:p>
          <a:p>
            <a:pPr algn="l" rtl="0" fontAlgn="base"/>
            <a:r>
              <a:rPr lang="sv-SE" sz="2000" b="0" i="0" dirty="0">
                <a:effectLst/>
                <a:latin typeface="Calibri" panose="020F0502020204030204" pitchFamily="34" charset="0"/>
              </a:rPr>
              <a:t>Grund Utvecklingstränare (3 träffar, 3 tim-7 </a:t>
            </a:r>
            <a:r>
              <a:rPr lang="sv-SE" sz="2000" b="0" i="0" dirty="0" err="1">
                <a:effectLst/>
                <a:latin typeface="Calibri" panose="020F0502020204030204" pitchFamily="34" charset="0"/>
              </a:rPr>
              <a:t>tim-7</a:t>
            </a:r>
            <a:r>
              <a:rPr lang="sv-SE" sz="2000" b="0" i="0" dirty="0">
                <a:effectLst/>
                <a:latin typeface="Calibri" panose="020F0502020204030204" pitchFamily="34" charset="0"/>
              </a:rPr>
              <a:t> </a:t>
            </a:r>
            <a:r>
              <a:rPr lang="sv-SE" sz="2000" b="0" i="0" dirty="0" err="1">
                <a:effectLst/>
                <a:latin typeface="Calibri" panose="020F0502020204030204" pitchFamily="34" charset="0"/>
              </a:rPr>
              <a:t>tim</a:t>
            </a:r>
            <a:r>
              <a:rPr lang="sv-SE" sz="2000" b="0" i="0" dirty="0">
                <a:effectLst/>
                <a:latin typeface="Calibri" panose="020F0502020204030204" pitchFamily="34" charset="0"/>
              </a:rPr>
              <a:t>) </a:t>
            </a:r>
            <a:endParaRPr lang="sv-SE" sz="2000" b="0" i="0" dirty="0">
              <a:effectLst/>
              <a:latin typeface="Segoe UI" panose="020B0502040204020203" pitchFamily="34" charset="0"/>
            </a:endParaRPr>
          </a:p>
          <a:p>
            <a:pPr algn="l" rtl="0" fontAlgn="base"/>
            <a:r>
              <a:rPr lang="sv-SE" sz="2000" b="0" i="0" dirty="0">
                <a:effectLst/>
                <a:latin typeface="Calibri" panose="020F0502020204030204" pitchFamily="34" charset="0"/>
              </a:rPr>
              <a:t>Matchledare A/B (1 träff, 7 </a:t>
            </a:r>
            <a:r>
              <a:rPr lang="sv-SE" sz="2000" b="0" i="0" dirty="0" err="1">
                <a:effectLst/>
                <a:latin typeface="Calibri" panose="020F0502020204030204" pitchFamily="34" charset="0"/>
              </a:rPr>
              <a:t>tim</a:t>
            </a:r>
            <a:r>
              <a:rPr lang="sv-SE" sz="2000" b="0" i="0" dirty="0">
                <a:effectLst/>
                <a:latin typeface="Calibri" panose="020F0502020204030204" pitchFamily="34" charset="0"/>
              </a:rPr>
              <a:t>) </a:t>
            </a:r>
            <a:endParaRPr lang="sv-SE" sz="2000" b="0" i="0" dirty="0">
              <a:effectLst/>
              <a:latin typeface="Segoe UI" panose="020B0502040204020203" pitchFamily="34" charset="0"/>
            </a:endParaRPr>
          </a:p>
          <a:p>
            <a:pPr algn="l" rtl="0" fontAlgn="base"/>
            <a:r>
              <a:rPr lang="sv-SE" sz="2000" b="0" i="0" dirty="0">
                <a:effectLst/>
                <a:latin typeface="Calibri" panose="020F0502020204030204" pitchFamily="34" charset="0"/>
              </a:rPr>
              <a:t>Nivå 1 Domare (1 träff, 7 </a:t>
            </a:r>
            <a:r>
              <a:rPr lang="sv-SE" sz="2000" b="0" i="0" dirty="0" err="1">
                <a:effectLst/>
                <a:latin typeface="Calibri" panose="020F0502020204030204" pitchFamily="34" charset="0"/>
              </a:rPr>
              <a:t>tim</a:t>
            </a:r>
            <a:r>
              <a:rPr lang="sv-SE" sz="2000" b="0" i="0" dirty="0">
                <a:effectLst/>
                <a:latin typeface="Calibri" panose="020F0502020204030204" pitchFamily="34" charset="0"/>
              </a:rPr>
              <a:t>) </a:t>
            </a:r>
            <a:endParaRPr lang="sv-SE" sz="2000" b="0" i="0" dirty="0">
              <a:effectLst/>
              <a:latin typeface="Segoe UI" panose="020B0502040204020203" pitchFamily="34" charset="0"/>
            </a:endParaRPr>
          </a:p>
          <a:p>
            <a:pPr marL="457200" indent="-457200" algn="l">
              <a:buFont typeface="Arial" panose="020B0604020202020204" pitchFamily="34" charset="0"/>
              <a:buChar char="•"/>
            </a:pPr>
            <a:endParaRPr lang="sv-SE" sz="2000" dirty="0"/>
          </a:p>
        </p:txBody>
      </p:sp>
      <p:pic>
        <p:nvPicPr>
          <p:cNvPr id="5" name="Bildobjekt 4">
            <a:extLst>
              <a:ext uri="{FF2B5EF4-FFF2-40B4-BE49-F238E27FC236}">
                <a16:creationId xmlns:a16="http://schemas.microsoft.com/office/drawing/2014/main" id="{C589581C-3B13-64A7-35C0-5E26B62139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14516" y="168676"/>
            <a:ext cx="2406471" cy="1127681"/>
          </a:xfrm>
          <a:prstGeom prst="rect">
            <a:avLst/>
          </a:prstGeom>
        </p:spPr>
      </p:pic>
    </p:spTree>
    <p:extLst>
      <p:ext uri="{BB962C8B-B14F-4D97-AF65-F5344CB8AC3E}">
        <p14:creationId xmlns:p14="http://schemas.microsoft.com/office/powerpoint/2010/main" val="38108756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EABF32E-2EA0-D70D-446D-14EA481D8D75}"/>
              </a:ext>
            </a:extLst>
          </p:cNvPr>
          <p:cNvSpPr>
            <a:spLocks noGrp="1"/>
          </p:cNvSpPr>
          <p:nvPr>
            <p:ph type="ctrTitle"/>
          </p:nvPr>
        </p:nvSpPr>
        <p:spPr>
          <a:xfrm>
            <a:off x="1524000" y="251640"/>
            <a:ext cx="9144000" cy="1127682"/>
          </a:xfrm>
        </p:spPr>
        <p:txBody>
          <a:bodyPr/>
          <a:lstStyle/>
          <a:p>
            <a:r>
              <a:rPr lang="sv-SE" dirty="0">
                <a:latin typeface="+mn-lt"/>
              </a:rPr>
              <a:t>Utbildningshelger</a:t>
            </a:r>
          </a:p>
        </p:txBody>
      </p:sp>
      <p:sp>
        <p:nvSpPr>
          <p:cNvPr id="3" name="Underrubrik 2">
            <a:extLst>
              <a:ext uri="{FF2B5EF4-FFF2-40B4-BE49-F238E27FC236}">
                <a16:creationId xmlns:a16="http://schemas.microsoft.com/office/drawing/2014/main" id="{B81CF0BA-60D5-71CB-44AB-5F75E4A8E456}"/>
              </a:ext>
            </a:extLst>
          </p:cNvPr>
          <p:cNvSpPr>
            <a:spLocks noGrp="1"/>
          </p:cNvSpPr>
          <p:nvPr>
            <p:ph type="subTitle" idx="1"/>
          </p:nvPr>
        </p:nvSpPr>
        <p:spPr>
          <a:xfrm>
            <a:off x="1524000" y="1379321"/>
            <a:ext cx="9144000" cy="1655762"/>
          </a:xfrm>
        </p:spPr>
        <p:txBody>
          <a:bodyPr vert="horz" lIns="91440" tIns="45720" rIns="91440" bIns="45720" rtlCol="0" anchor="t">
            <a:noAutofit/>
          </a:bodyPr>
          <a:lstStyle/>
          <a:p>
            <a:pPr algn="l" rtl="0" fontAlgn="base"/>
            <a:r>
              <a:rPr lang="sv-SE" sz="1900" b="0" i="0" dirty="0">
                <a:effectLst/>
                <a:latin typeface="Calibri"/>
                <a:cs typeface="Calibri"/>
              </a:rPr>
              <a:t>Utbildningshelger 2023-2024</a:t>
            </a:r>
            <a:endParaRPr lang="sv-SE" sz="1900" b="0" i="0" dirty="0">
              <a:effectLst/>
              <a:latin typeface="Segoe UI" panose="020B0502040204020203" pitchFamily="34" charset="0"/>
              <a:cs typeface="Segoe UI" panose="020B0502040204020203" pitchFamily="34" charset="0"/>
            </a:endParaRPr>
          </a:p>
          <a:p>
            <a:pPr algn="l" rtl="0" fontAlgn="base"/>
            <a:r>
              <a:rPr lang="sv-SE" sz="1900" dirty="0">
                <a:latin typeface="Calibri" panose="020F0502020204030204" pitchFamily="34" charset="0"/>
              </a:rPr>
              <a:t>23-24</a:t>
            </a:r>
            <a:r>
              <a:rPr lang="sv-SE" sz="1900" b="0" i="0" dirty="0">
                <a:effectLst/>
                <a:latin typeface="Calibri" panose="020F0502020204030204" pitchFamily="34" charset="0"/>
              </a:rPr>
              <a:t> september 2023</a:t>
            </a:r>
            <a:endParaRPr lang="sv-SE" sz="1900" b="0" i="0" dirty="0">
              <a:effectLst/>
              <a:latin typeface="Segoe UI" panose="020B0502040204020203" pitchFamily="34" charset="0"/>
            </a:endParaRPr>
          </a:p>
          <a:p>
            <a:pPr algn="l" rtl="0" fontAlgn="base"/>
            <a:r>
              <a:rPr lang="sv-SE" sz="1900" dirty="0">
                <a:latin typeface="Calibri" panose="020F0502020204030204" pitchFamily="34" charset="0"/>
              </a:rPr>
              <a:t>4-5</a:t>
            </a:r>
            <a:r>
              <a:rPr lang="sv-SE" sz="1900" b="0" i="0" dirty="0">
                <a:effectLst/>
                <a:latin typeface="Calibri" panose="020F0502020204030204" pitchFamily="34" charset="0"/>
              </a:rPr>
              <a:t> november 2023</a:t>
            </a:r>
            <a:endParaRPr lang="sv-SE" sz="1900" b="0" i="0" dirty="0">
              <a:effectLst/>
              <a:latin typeface="Segoe UI" panose="020B0502040204020203" pitchFamily="34" charset="0"/>
            </a:endParaRPr>
          </a:p>
          <a:p>
            <a:pPr algn="l" rtl="0" fontAlgn="base"/>
            <a:r>
              <a:rPr lang="sv-SE" sz="1900" dirty="0">
                <a:latin typeface="Calibri" panose="020F0502020204030204" pitchFamily="34" charset="0"/>
              </a:rPr>
              <a:t>6-7</a:t>
            </a:r>
            <a:r>
              <a:rPr lang="sv-SE" sz="1900" b="0" i="0" dirty="0">
                <a:effectLst/>
                <a:latin typeface="Calibri" panose="020F0502020204030204" pitchFamily="34" charset="0"/>
              </a:rPr>
              <a:t> januari 2024</a:t>
            </a:r>
            <a:endParaRPr lang="sv-SE" sz="1900" b="0" i="0" dirty="0">
              <a:effectLst/>
              <a:latin typeface="Segoe UI" panose="020B0502040204020203" pitchFamily="34" charset="0"/>
            </a:endParaRPr>
          </a:p>
          <a:p>
            <a:pPr algn="l" rtl="0" fontAlgn="base"/>
            <a:r>
              <a:rPr lang="sv-SE" sz="1900" dirty="0">
                <a:latin typeface="Calibri" panose="020F0502020204030204" pitchFamily="34" charset="0"/>
              </a:rPr>
              <a:t>1-2 </a:t>
            </a:r>
            <a:r>
              <a:rPr lang="sv-SE" sz="1900" b="0" i="0" dirty="0">
                <a:effectLst/>
                <a:latin typeface="Calibri" panose="020F0502020204030204" pitchFamily="34" charset="0"/>
              </a:rPr>
              <a:t>juni 2024</a:t>
            </a:r>
            <a:endParaRPr lang="sv-SE" sz="1900" b="0" i="0" dirty="0">
              <a:effectLst/>
              <a:latin typeface="Segoe UI" panose="020B0502040204020203" pitchFamily="34" charset="0"/>
            </a:endParaRPr>
          </a:p>
          <a:p>
            <a:pPr algn="l" fontAlgn="base"/>
            <a:endParaRPr lang="sv-SE" sz="1900" b="0" i="0" dirty="0">
              <a:effectLst/>
              <a:latin typeface="Segoe UI" panose="020B0502040204020203" pitchFamily="34" charset="0"/>
            </a:endParaRPr>
          </a:p>
          <a:p>
            <a:pPr algn="l" rtl="0" fontAlgn="base"/>
            <a:r>
              <a:rPr lang="sv-SE" sz="1900" b="0" i="0" dirty="0">
                <a:effectLst/>
                <a:latin typeface="Calibri" panose="020F0502020204030204" pitchFamily="34" charset="0"/>
              </a:rPr>
              <a:t>Region Syd (WBDF, Skåne och Småland-Blekinge) arrangerar tillsammans Fortsättning Utvecklingstränare enligt följande </a:t>
            </a:r>
            <a:endParaRPr lang="sv-SE" sz="1900" b="0" i="0" dirty="0">
              <a:effectLst/>
              <a:latin typeface="Segoe UI" panose="020B0502040204020203" pitchFamily="34" charset="0"/>
            </a:endParaRPr>
          </a:p>
          <a:p>
            <a:pPr algn="l" rtl="0" fontAlgn="base"/>
            <a:r>
              <a:rPr lang="sv-SE" sz="1900" b="0" i="0" dirty="0">
                <a:effectLst/>
                <a:latin typeface="Calibri" panose="020F0502020204030204" pitchFamily="34" charset="0"/>
              </a:rPr>
              <a:t>Träff 1 7 eller 9 november(digitalt, 3 </a:t>
            </a:r>
            <a:r>
              <a:rPr lang="sv-SE" sz="1900" b="0" i="0" dirty="0" err="1">
                <a:effectLst/>
                <a:latin typeface="Calibri" panose="020F0502020204030204" pitchFamily="34" charset="0"/>
              </a:rPr>
              <a:t>tim</a:t>
            </a:r>
            <a:r>
              <a:rPr lang="sv-SE" sz="1900" b="0" i="0" dirty="0">
                <a:effectLst/>
                <a:latin typeface="Calibri" panose="020F0502020204030204" pitchFamily="34" charset="0"/>
              </a:rPr>
              <a:t>) </a:t>
            </a:r>
            <a:endParaRPr lang="sv-SE" sz="1900" b="0" i="0" dirty="0">
              <a:effectLst/>
              <a:latin typeface="Segoe UI" panose="020B0502040204020203" pitchFamily="34" charset="0"/>
            </a:endParaRPr>
          </a:p>
          <a:p>
            <a:pPr algn="l" rtl="0" fontAlgn="base"/>
            <a:r>
              <a:rPr lang="sv-SE" sz="1900" b="0" i="0" dirty="0">
                <a:effectLst/>
                <a:latin typeface="Calibri" panose="020F0502020204030204" pitchFamily="34" charset="0"/>
              </a:rPr>
              <a:t>Träff 2 21 eller 23 november(digitalt, 3 </a:t>
            </a:r>
            <a:r>
              <a:rPr lang="sv-SE" sz="1900" b="0" i="0" dirty="0" err="1">
                <a:effectLst/>
                <a:latin typeface="Calibri" panose="020F0502020204030204" pitchFamily="34" charset="0"/>
              </a:rPr>
              <a:t>tim</a:t>
            </a:r>
            <a:r>
              <a:rPr lang="sv-SE" sz="1900" b="0" i="0" dirty="0">
                <a:effectLst/>
                <a:latin typeface="Calibri" panose="020F0502020204030204" pitchFamily="34" charset="0"/>
              </a:rPr>
              <a:t>) </a:t>
            </a:r>
            <a:endParaRPr lang="sv-SE" sz="1900" b="0" i="0" dirty="0">
              <a:effectLst/>
              <a:latin typeface="Segoe UI" panose="020B0502040204020203" pitchFamily="34" charset="0"/>
            </a:endParaRPr>
          </a:p>
          <a:p>
            <a:pPr algn="l" rtl="0" fontAlgn="base"/>
            <a:r>
              <a:rPr lang="sv-SE" sz="1900" b="0" i="0" dirty="0">
                <a:effectLst/>
                <a:latin typeface="Calibri" panose="020F0502020204030204" pitchFamily="34" charset="0"/>
              </a:rPr>
              <a:t>Träff 3 13 januari(7 </a:t>
            </a:r>
            <a:r>
              <a:rPr lang="sv-SE" sz="1900" b="0" i="0" dirty="0" err="1">
                <a:effectLst/>
                <a:latin typeface="Calibri" panose="020F0502020204030204" pitchFamily="34" charset="0"/>
              </a:rPr>
              <a:t>tim</a:t>
            </a:r>
            <a:r>
              <a:rPr lang="sv-SE" sz="1900" b="0" i="0" dirty="0">
                <a:effectLst/>
                <a:latin typeface="Calibri" panose="020F0502020204030204" pitchFamily="34" charset="0"/>
              </a:rPr>
              <a:t>) </a:t>
            </a:r>
            <a:endParaRPr lang="sv-SE" sz="1900" b="0" i="0" dirty="0">
              <a:effectLst/>
              <a:latin typeface="Segoe UI" panose="020B0502040204020203" pitchFamily="34" charset="0"/>
            </a:endParaRPr>
          </a:p>
          <a:p>
            <a:pPr algn="l" rtl="0" fontAlgn="base"/>
            <a:r>
              <a:rPr lang="sv-SE" sz="1900" b="0" i="0" dirty="0">
                <a:effectLst/>
                <a:latin typeface="Calibri" panose="020F0502020204030204" pitchFamily="34" charset="0"/>
              </a:rPr>
              <a:t>Träff 4 24 mars(7 </a:t>
            </a:r>
            <a:r>
              <a:rPr lang="sv-SE" sz="1900" b="0" i="0" dirty="0" err="1">
                <a:effectLst/>
                <a:latin typeface="Calibri" panose="020F0502020204030204" pitchFamily="34" charset="0"/>
              </a:rPr>
              <a:t>tim</a:t>
            </a:r>
            <a:r>
              <a:rPr lang="sv-SE" sz="1900" b="0" i="0" dirty="0">
                <a:effectLst/>
                <a:latin typeface="Calibri" panose="020F0502020204030204" pitchFamily="34" charset="0"/>
              </a:rPr>
              <a:t>) </a:t>
            </a:r>
            <a:endParaRPr lang="sv-SE" sz="1900" b="0" i="0" dirty="0">
              <a:effectLst/>
              <a:latin typeface="Segoe UI" panose="020B0502040204020203" pitchFamily="34" charset="0"/>
            </a:endParaRPr>
          </a:p>
          <a:p>
            <a:pPr marL="457200" indent="-457200" algn="l">
              <a:buFont typeface="Arial" panose="020B0604020202020204" pitchFamily="34" charset="0"/>
              <a:buChar char="•"/>
            </a:pPr>
            <a:endParaRPr lang="sv-SE" sz="1900" dirty="0"/>
          </a:p>
        </p:txBody>
      </p:sp>
      <p:pic>
        <p:nvPicPr>
          <p:cNvPr id="5" name="Bildobjekt 4">
            <a:extLst>
              <a:ext uri="{FF2B5EF4-FFF2-40B4-BE49-F238E27FC236}">
                <a16:creationId xmlns:a16="http://schemas.microsoft.com/office/drawing/2014/main" id="{C589581C-3B13-64A7-35C0-5E26B62139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168676"/>
            <a:ext cx="2406471" cy="1127681"/>
          </a:xfrm>
          <a:prstGeom prst="rect">
            <a:avLst/>
          </a:prstGeom>
        </p:spPr>
      </p:pic>
    </p:spTree>
    <p:extLst>
      <p:ext uri="{BB962C8B-B14F-4D97-AF65-F5344CB8AC3E}">
        <p14:creationId xmlns:p14="http://schemas.microsoft.com/office/powerpoint/2010/main" val="20449470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EABF32E-2EA0-D70D-446D-14EA481D8D75}"/>
              </a:ext>
            </a:extLst>
          </p:cNvPr>
          <p:cNvSpPr>
            <a:spLocks noGrp="1"/>
          </p:cNvSpPr>
          <p:nvPr>
            <p:ph type="ctrTitle"/>
          </p:nvPr>
        </p:nvSpPr>
        <p:spPr>
          <a:xfrm>
            <a:off x="1524000" y="251640"/>
            <a:ext cx="9144000" cy="1127682"/>
          </a:xfrm>
        </p:spPr>
        <p:txBody>
          <a:bodyPr/>
          <a:lstStyle/>
          <a:p>
            <a:r>
              <a:rPr lang="sv-SE" dirty="0">
                <a:latin typeface="+mn-lt"/>
              </a:rPr>
              <a:t>Höstens Coachmöten</a:t>
            </a:r>
          </a:p>
        </p:txBody>
      </p:sp>
      <p:sp>
        <p:nvSpPr>
          <p:cNvPr id="3" name="Underrubrik 2">
            <a:extLst>
              <a:ext uri="{FF2B5EF4-FFF2-40B4-BE49-F238E27FC236}">
                <a16:creationId xmlns:a16="http://schemas.microsoft.com/office/drawing/2014/main" id="{B81CF0BA-60D5-71CB-44AB-5F75E4A8E456}"/>
              </a:ext>
            </a:extLst>
          </p:cNvPr>
          <p:cNvSpPr>
            <a:spLocks noGrp="1"/>
          </p:cNvSpPr>
          <p:nvPr>
            <p:ph type="subTitle" idx="1"/>
          </p:nvPr>
        </p:nvSpPr>
        <p:spPr>
          <a:xfrm>
            <a:off x="1524000" y="2225998"/>
            <a:ext cx="9144000" cy="3516123"/>
          </a:xfrm>
        </p:spPr>
        <p:txBody>
          <a:bodyPr>
            <a:normAutofit lnSpcReduction="10000"/>
          </a:bodyPr>
          <a:lstStyle/>
          <a:p>
            <a:pPr marL="457200" indent="-457200" algn="l">
              <a:buFont typeface="Arial" panose="020B0604020202020204" pitchFamily="34" charset="0"/>
              <a:buChar char="•"/>
            </a:pPr>
            <a:r>
              <a:rPr lang="sv-SE" sz="3000" dirty="0"/>
              <a:t>6 september – Senior/Motion</a:t>
            </a:r>
          </a:p>
          <a:p>
            <a:pPr marL="457200" indent="-457200" algn="l">
              <a:buFont typeface="Arial" panose="020B0604020202020204" pitchFamily="34" charset="0"/>
              <a:buChar char="•"/>
            </a:pPr>
            <a:r>
              <a:rPr lang="sv-SE" sz="3000" dirty="0"/>
              <a:t>13 september – Ungdom</a:t>
            </a:r>
          </a:p>
          <a:p>
            <a:pPr marL="457200" indent="-457200" algn="l">
              <a:buFont typeface="Arial" panose="020B0604020202020204" pitchFamily="34" charset="0"/>
              <a:buChar char="•"/>
            </a:pPr>
            <a:r>
              <a:rPr lang="sv-SE" sz="3000" dirty="0"/>
              <a:t>18 september – Ungdom</a:t>
            </a:r>
          </a:p>
          <a:p>
            <a:pPr marL="457200" indent="-457200" algn="l">
              <a:buFont typeface="Arial" panose="020B0604020202020204" pitchFamily="34" charset="0"/>
              <a:buChar char="•"/>
            </a:pPr>
            <a:r>
              <a:rPr lang="sv-SE" sz="3000" dirty="0"/>
              <a:t>11 oktober – </a:t>
            </a:r>
            <a:r>
              <a:rPr lang="sv-SE" sz="3000" dirty="0" err="1"/>
              <a:t>Easy</a:t>
            </a:r>
            <a:r>
              <a:rPr lang="sv-SE" sz="3000" dirty="0"/>
              <a:t> Basket</a:t>
            </a:r>
          </a:p>
          <a:p>
            <a:pPr marL="457200" indent="-457200" algn="l">
              <a:buFont typeface="Arial" panose="020B0604020202020204" pitchFamily="34" charset="0"/>
              <a:buChar char="•"/>
            </a:pPr>
            <a:endParaRPr lang="sv-SE" sz="3000" dirty="0"/>
          </a:p>
          <a:p>
            <a:pPr algn="l"/>
            <a:r>
              <a:rPr lang="sv-SE" sz="3000" dirty="0"/>
              <a:t>Det är obligatoriskt för samtliga seriespelande lag att ha en lagledare/lagförälder som närvarar vid dessa träffar.</a:t>
            </a:r>
          </a:p>
          <a:p>
            <a:pPr algn="l"/>
            <a:endParaRPr lang="sv-SE" sz="3000" dirty="0"/>
          </a:p>
        </p:txBody>
      </p:sp>
      <p:pic>
        <p:nvPicPr>
          <p:cNvPr id="5" name="Bildobjekt 4">
            <a:extLst>
              <a:ext uri="{FF2B5EF4-FFF2-40B4-BE49-F238E27FC236}">
                <a16:creationId xmlns:a16="http://schemas.microsoft.com/office/drawing/2014/main" id="{C589581C-3B13-64A7-35C0-5E26B62139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168676"/>
            <a:ext cx="2406471" cy="1127681"/>
          </a:xfrm>
          <a:prstGeom prst="rect">
            <a:avLst/>
          </a:prstGeom>
        </p:spPr>
      </p:pic>
    </p:spTree>
    <p:extLst>
      <p:ext uri="{BB962C8B-B14F-4D97-AF65-F5344CB8AC3E}">
        <p14:creationId xmlns:p14="http://schemas.microsoft.com/office/powerpoint/2010/main" val="788415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543D84-8D2A-FCAC-77B5-808DCBD1438E}"/>
              </a:ext>
            </a:extLst>
          </p:cNvPr>
          <p:cNvSpPr>
            <a:spLocks noGrp="1"/>
          </p:cNvSpPr>
          <p:nvPr>
            <p:ph type="title"/>
          </p:nvPr>
        </p:nvSpPr>
        <p:spPr>
          <a:xfrm>
            <a:off x="-258417" y="365125"/>
            <a:ext cx="11612217" cy="1325563"/>
          </a:xfrm>
        </p:spPr>
        <p:txBody>
          <a:bodyPr>
            <a:normAutofit/>
          </a:bodyPr>
          <a:lstStyle/>
          <a:p>
            <a:pPr algn="ctr"/>
            <a:r>
              <a:rPr lang="sv-SE" sz="6000" b="1" dirty="0"/>
              <a:t>Ungdomsserier 2023/2024</a:t>
            </a:r>
            <a:endParaRPr lang="en-SE" sz="6000" b="1" dirty="0"/>
          </a:p>
        </p:txBody>
      </p:sp>
      <p:sp>
        <p:nvSpPr>
          <p:cNvPr id="3" name="Platshållare för innehåll 2">
            <a:extLst>
              <a:ext uri="{FF2B5EF4-FFF2-40B4-BE49-F238E27FC236}">
                <a16:creationId xmlns:a16="http://schemas.microsoft.com/office/drawing/2014/main" id="{84E5D18B-32FD-2C35-F627-F105A1C0FA55}"/>
              </a:ext>
            </a:extLst>
          </p:cNvPr>
          <p:cNvSpPr>
            <a:spLocks noGrp="1"/>
          </p:cNvSpPr>
          <p:nvPr>
            <p:ph idx="1"/>
          </p:nvPr>
        </p:nvSpPr>
        <p:spPr>
          <a:xfrm>
            <a:off x="1679712" y="1825625"/>
            <a:ext cx="9674087" cy="4351338"/>
          </a:xfrm>
        </p:spPr>
        <p:txBody>
          <a:bodyPr>
            <a:normAutofit lnSpcReduction="10000"/>
          </a:bodyPr>
          <a:lstStyle/>
          <a:p>
            <a:r>
              <a:rPr lang="sv-SE" dirty="0"/>
              <a:t>U13 – 2011</a:t>
            </a:r>
          </a:p>
          <a:p>
            <a:r>
              <a:rPr lang="sv-SE" dirty="0"/>
              <a:t>U14 – 2010</a:t>
            </a:r>
          </a:p>
          <a:p>
            <a:r>
              <a:rPr lang="sv-SE" dirty="0"/>
              <a:t>U15 – 2009</a:t>
            </a:r>
          </a:p>
          <a:p>
            <a:r>
              <a:rPr lang="sv-SE" dirty="0"/>
              <a:t>U16 – 2008</a:t>
            </a:r>
          </a:p>
          <a:p>
            <a:r>
              <a:rPr lang="sv-SE" dirty="0"/>
              <a:t>U17 – 2007</a:t>
            </a:r>
          </a:p>
          <a:p>
            <a:r>
              <a:rPr lang="sv-SE" dirty="0"/>
              <a:t>U18 – 2006</a:t>
            </a:r>
          </a:p>
          <a:p>
            <a:r>
              <a:rPr lang="sv-SE" dirty="0"/>
              <a:t>U19 – 2005</a:t>
            </a:r>
          </a:p>
          <a:p>
            <a:endParaRPr lang="sv-SE" dirty="0"/>
          </a:p>
          <a:p>
            <a:pPr marL="0" indent="0">
              <a:buNone/>
            </a:pPr>
            <a:r>
              <a:rPr lang="sv-SE" dirty="0"/>
              <a:t>U14 Region</a:t>
            </a:r>
          </a:p>
          <a:p>
            <a:pPr marL="0" indent="0">
              <a:buNone/>
            </a:pPr>
            <a:endParaRPr lang="en-SE" dirty="0"/>
          </a:p>
        </p:txBody>
      </p:sp>
      <p:pic>
        <p:nvPicPr>
          <p:cNvPr id="4" name="Bildobjekt 3">
            <a:extLst>
              <a:ext uri="{FF2B5EF4-FFF2-40B4-BE49-F238E27FC236}">
                <a16:creationId xmlns:a16="http://schemas.microsoft.com/office/drawing/2014/main" id="{1FF81F47-4234-6A84-BC54-BA3F9AECED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168676"/>
            <a:ext cx="2406471" cy="1127681"/>
          </a:xfrm>
          <a:prstGeom prst="rect">
            <a:avLst/>
          </a:prstGeom>
        </p:spPr>
      </p:pic>
    </p:spTree>
    <p:extLst>
      <p:ext uri="{BB962C8B-B14F-4D97-AF65-F5344CB8AC3E}">
        <p14:creationId xmlns:p14="http://schemas.microsoft.com/office/powerpoint/2010/main" val="753513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1FC8A1A-CF68-D4A0-F94A-2DAF2545E9F0}"/>
              </a:ext>
            </a:extLst>
          </p:cNvPr>
          <p:cNvSpPr>
            <a:spLocks noGrp="1"/>
          </p:cNvSpPr>
          <p:nvPr>
            <p:ph type="title"/>
          </p:nvPr>
        </p:nvSpPr>
        <p:spPr/>
        <p:txBody>
          <a:bodyPr>
            <a:normAutofit/>
          </a:bodyPr>
          <a:lstStyle/>
          <a:p>
            <a:r>
              <a:rPr lang="sv-SE" sz="6000" b="1" dirty="0"/>
              <a:t>Senior &amp; Motion 2023/2024</a:t>
            </a:r>
            <a:endParaRPr lang="en-SE" sz="6000" b="1" dirty="0"/>
          </a:p>
        </p:txBody>
      </p:sp>
      <p:sp>
        <p:nvSpPr>
          <p:cNvPr id="3" name="Platshållare för innehåll 2">
            <a:extLst>
              <a:ext uri="{FF2B5EF4-FFF2-40B4-BE49-F238E27FC236}">
                <a16:creationId xmlns:a16="http://schemas.microsoft.com/office/drawing/2014/main" id="{5C2C5234-B197-F4E1-AE36-BFB3B608687E}"/>
              </a:ext>
            </a:extLst>
          </p:cNvPr>
          <p:cNvSpPr>
            <a:spLocks noGrp="1"/>
          </p:cNvSpPr>
          <p:nvPr>
            <p:ph idx="1"/>
          </p:nvPr>
        </p:nvSpPr>
        <p:spPr/>
        <p:txBody>
          <a:bodyPr/>
          <a:lstStyle/>
          <a:p>
            <a:r>
              <a:rPr lang="sv-SE" dirty="0"/>
              <a:t>Division 2 Damer</a:t>
            </a:r>
          </a:p>
          <a:p>
            <a:r>
              <a:rPr lang="sv-SE" dirty="0"/>
              <a:t>Division 3 Damer</a:t>
            </a:r>
          </a:p>
          <a:p>
            <a:r>
              <a:rPr lang="sv-SE" dirty="0"/>
              <a:t>Division 4 Damer Motion</a:t>
            </a:r>
          </a:p>
          <a:p>
            <a:endParaRPr lang="sv-SE" dirty="0"/>
          </a:p>
          <a:p>
            <a:r>
              <a:rPr lang="sv-SE" dirty="0"/>
              <a:t>Division 2 Herrar</a:t>
            </a:r>
          </a:p>
          <a:p>
            <a:r>
              <a:rPr lang="sv-SE" dirty="0"/>
              <a:t>Division 3 Herrar</a:t>
            </a:r>
          </a:p>
          <a:p>
            <a:r>
              <a:rPr lang="sv-SE" dirty="0"/>
              <a:t>Division 4 Herrar Motion</a:t>
            </a:r>
          </a:p>
          <a:p>
            <a:r>
              <a:rPr lang="sv-SE" dirty="0"/>
              <a:t>Division 5 Herrar Motion</a:t>
            </a:r>
            <a:endParaRPr lang="en-SE" dirty="0"/>
          </a:p>
        </p:txBody>
      </p:sp>
      <p:pic>
        <p:nvPicPr>
          <p:cNvPr id="4" name="Bildobjekt 3">
            <a:extLst>
              <a:ext uri="{FF2B5EF4-FFF2-40B4-BE49-F238E27FC236}">
                <a16:creationId xmlns:a16="http://schemas.microsoft.com/office/drawing/2014/main" id="{B7AF94C0-56C6-BB68-05B7-051E4AA8CD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168676"/>
            <a:ext cx="2406471" cy="1127681"/>
          </a:xfrm>
          <a:prstGeom prst="rect">
            <a:avLst/>
          </a:prstGeom>
        </p:spPr>
      </p:pic>
    </p:spTree>
    <p:extLst>
      <p:ext uri="{BB962C8B-B14F-4D97-AF65-F5344CB8AC3E}">
        <p14:creationId xmlns:p14="http://schemas.microsoft.com/office/powerpoint/2010/main" val="2970011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0A8FA55-2C65-6B67-63BA-28007A9637A8}"/>
              </a:ext>
            </a:extLst>
          </p:cNvPr>
          <p:cNvSpPr>
            <a:spLocks noGrp="1"/>
          </p:cNvSpPr>
          <p:nvPr>
            <p:ph type="title"/>
          </p:nvPr>
        </p:nvSpPr>
        <p:spPr/>
        <p:txBody>
          <a:bodyPr>
            <a:normAutofit/>
          </a:bodyPr>
          <a:lstStyle/>
          <a:p>
            <a:pPr algn="ctr"/>
            <a:r>
              <a:rPr lang="sv-SE" sz="6000" b="1" dirty="0"/>
              <a:t>Senior-DM</a:t>
            </a:r>
            <a:endParaRPr lang="en-SE" sz="6000" b="1" dirty="0"/>
          </a:p>
        </p:txBody>
      </p:sp>
      <p:sp>
        <p:nvSpPr>
          <p:cNvPr id="3" name="Platshållare för innehåll 2">
            <a:extLst>
              <a:ext uri="{FF2B5EF4-FFF2-40B4-BE49-F238E27FC236}">
                <a16:creationId xmlns:a16="http://schemas.microsoft.com/office/drawing/2014/main" id="{E2FC8083-D8A0-8D84-20CE-FAF1044473C5}"/>
              </a:ext>
            </a:extLst>
          </p:cNvPr>
          <p:cNvSpPr>
            <a:spLocks noGrp="1"/>
          </p:cNvSpPr>
          <p:nvPr>
            <p:ph idx="1"/>
          </p:nvPr>
        </p:nvSpPr>
        <p:spPr/>
        <p:txBody>
          <a:bodyPr/>
          <a:lstStyle/>
          <a:p>
            <a:r>
              <a:rPr lang="sv-SE" dirty="0"/>
              <a:t>Senior-DM spelas den 4 sep – 1 okt</a:t>
            </a:r>
          </a:p>
          <a:p>
            <a:endParaRPr lang="sv-SE" dirty="0"/>
          </a:p>
          <a:p>
            <a:r>
              <a:rPr lang="sv-SE" dirty="0"/>
              <a:t>4-20 sep Gruppspel</a:t>
            </a:r>
          </a:p>
          <a:p>
            <a:r>
              <a:rPr lang="sv-SE" dirty="0"/>
              <a:t>23-24 sep Slutspel Fas 1</a:t>
            </a:r>
          </a:p>
          <a:p>
            <a:r>
              <a:rPr lang="sv-SE" dirty="0"/>
              <a:t>30 sep-1 okt Final </a:t>
            </a:r>
            <a:r>
              <a:rPr lang="sv-SE" dirty="0" err="1"/>
              <a:t>Four</a:t>
            </a:r>
            <a:r>
              <a:rPr lang="sv-SE" dirty="0"/>
              <a:t> DM</a:t>
            </a:r>
          </a:p>
          <a:p>
            <a:pPr marL="0" indent="0">
              <a:buNone/>
            </a:pPr>
            <a:endParaRPr lang="sv-SE" dirty="0"/>
          </a:p>
          <a:p>
            <a:pPr marL="0" indent="0">
              <a:buNone/>
            </a:pPr>
            <a:r>
              <a:rPr lang="sv-SE" dirty="0"/>
              <a:t>Anmälan/Avanmälan görs i samband med </a:t>
            </a:r>
            <a:r>
              <a:rPr lang="sv-SE" dirty="0" err="1"/>
              <a:t>serieanmälan</a:t>
            </a:r>
            <a:r>
              <a:rPr lang="sv-SE" dirty="0"/>
              <a:t> i </a:t>
            </a:r>
            <a:r>
              <a:rPr lang="sv-SE" dirty="0" err="1"/>
              <a:t>Profixio</a:t>
            </a:r>
            <a:r>
              <a:rPr lang="sv-SE" dirty="0"/>
              <a:t>.</a:t>
            </a:r>
            <a:endParaRPr lang="en-SE" dirty="0"/>
          </a:p>
        </p:txBody>
      </p:sp>
      <p:pic>
        <p:nvPicPr>
          <p:cNvPr id="4" name="Bildobjekt 3">
            <a:extLst>
              <a:ext uri="{FF2B5EF4-FFF2-40B4-BE49-F238E27FC236}">
                <a16:creationId xmlns:a16="http://schemas.microsoft.com/office/drawing/2014/main" id="{D030B202-E439-DE93-8713-994BF7B9F7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168676"/>
            <a:ext cx="2406471" cy="1127681"/>
          </a:xfrm>
          <a:prstGeom prst="rect">
            <a:avLst/>
          </a:prstGeom>
        </p:spPr>
      </p:pic>
    </p:spTree>
    <p:extLst>
      <p:ext uri="{BB962C8B-B14F-4D97-AF65-F5344CB8AC3E}">
        <p14:creationId xmlns:p14="http://schemas.microsoft.com/office/powerpoint/2010/main" val="2781168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EABF32E-2EA0-D70D-446D-14EA481D8D75}"/>
              </a:ext>
            </a:extLst>
          </p:cNvPr>
          <p:cNvSpPr>
            <a:spLocks noGrp="1"/>
          </p:cNvSpPr>
          <p:nvPr>
            <p:ph type="ctrTitle"/>
          </p:nvPr>
        </p:nvSpPr>
        <p:spPr>
          <a:xfrm>
            <a:off x="1524000" y="251640"/>
            <a:ext cx="9144000" cy="1127682"/>
          </a:xfrm>
        </p:spPr>
        <p:txBody>
          <a:bodyPr/>
          <a:lstStyle/>
          <a:p>
            <a:r>
              <a:rPr lang="sv-SE" b="1" dirty="0">
                <a:latin typeface="+mn-lt"/>
              </a:rPr>
              <a:t>U13 Förberedande</a:t>
            </a:r>
          </a:p>
        </p:txBody>
      </p:sp>
      <p:sp>
        <p:nvSpPr>
          <p:cNvPr id="3" name="Underrubrik 2">
            <a:extLst>
              <a:ext uri="{FF2B5EF4-FFF2-40B4-BE49-F238E27FC236}">
                <a16:creationId xmlns:a16="http://schemas.microsoft.com/office/drawing/2014/main" id="{B81CF0BA-60D5-71CB-44AB-5F75E4A8E456}"/>
              </a:ext>
            </a:extLst>
          </p:cNvPr>
          <p:cNvSpPr>
            <a:spLocks noGrp="1"/>
          </p:cNvSpPr>
          <p:nvPr>
            <p:ph type="subTitle" idx="1"/>
          </p:nvPr>
        </p:nvSpPr>
        <p:spPr>
          <a:xfrm>
            <a:off x="1012142" y="1833071"/>
            <a:ext cx="7028057" cy="2987408"/>
          </a:xfrm>
        </p:spPr>
        <p:txBody>
          <a:bodyPr>
            <a:normAutofit/>
          </a:bodyPr>
          <a:lstStyle/>
          <a:p>
            <a:pPr algn="l">
              <a:lnSpc>
                <a:spcPct val="107000"/>
              </a:lnSpc>
              <a:spcAft>
                <a:spcPts val="800"/>
              </a:spcAft>
            </a:pPr>
            <a:r>
              <a:rPr lang="sv" sz="2600" dirty="0">
                <a:effectLst/>
                <a:ea typeface="Calibri" panose="020F0502020204030204" pitchFamily="34" charset="0"/>
                <a:cs typeface="Times New Roman" panose="02020603050405020304" pitchFamily="18" charset="0"/>
              </a:rPr>
              <a:t>Anmälan görs via serieanmälan i Profixio.</a:t>
            </a:r>
          </a:p>
          <a:p>
            <a:pPr algn="l">
              <a:lnSpc>
                <a:spcPct val="107000"/>
              </a:lnSpc>
              <a:spcAft>
                <a:spcPts val="800"/>
              </a:spcAft>
            </a:pPr>
            <a:r>
              <a:rPr lang="sv" sz="2600" dirty="0">
                <a:ea typeface="Calibri" panose="020F0502020204030204" pitchFamily="34" charset="0"/>
                <a:cs typeface="Times New Roman" panose="02020603050405020304" pitchFamily="18" charset="0"/>
              </a:rPr>
              <a:t>Reglerna kommer ses över och förtydligas inför säsongen 2023/2024.</a:t>
            </a:r>
            <a:endParaRPr lang="sv" sz="2600" dirty="0">
              <a:effectLst/>
              <a:ea typeface="Calibri" panose="020F0502020204030204" pitchFamily="34" charset="0"/>
              <a:cs typeface="Times New Roman" panose="02020603050405020304" pitchFamily="18" charset="0"/>
            </a:endParaRPr>
          </a:p>
        </p:txBody>
      </p:sp>
      <p:pic>
        <p:nvPicPr>
          <p:cNvPr id="5" name="Bildobjekt 4">
            <a:extLst>
              <a:ext uri="{FF2B5EF4-FFF2-40B4-BE49-F238E27FC236}">
                <a16:creationId xmlns:a16="http://schemas.microsoft.com/office/drawing/2014/main" id="{C589581C-3B13-64A7-35C0-5E26B62139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168676"/>
            <a:ext cx="2406471" cy="1127681"/>
          </a:xfrm>
          <a:prstGeom prst="rect">
            <a:avLst/>
          </a:prstGeom>
        </p:spPr>
      </p:pic>
    </p:spTree>
    <p:extLst>
      <p:ext uri="{BB962C8B-B14F-4D97-AF65-F5344CB8AC3E}">
        <p14:creationId xmlns:p14="http://schemas.microsoft.com/office/powerpoint/2010/main" val="772535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C2E1DD1-F67A-79F5-CF92-923C76A7CAB8}"/>
              </a:ext>
            </a:extLst>
          </p:cNvPr>
          <p:cNvSpPr>
            <a:spLocks noGrp="1"/>
          </p:cNvSpPr>
          <p:nvPr>
            <p:ph type="title"/>
          </p:nvPr>
        </p:nvSpPr>
        <p:spPr/>
        <p:txBody>
          <a:bodyPr>
            <a:normAutofit/>
          </a:bodyPr>
          <a:lstStyle/>
          <a:p>
            <a:pPr algn="ctr"/>
            <a:r>
              <a:rPr lang="sv-SE" sz="6000" b="1"/>
              <a:t>Easy Basket</a:t>
            </a:r>
            <a:endParaRPr lang="en-SE" sz="6000" b="1" dirty="0"/>
          </a:p>
        </p:txBody>
      </p:sp>
      <p:sp>
        <p:nvSpPr>
          <p:cNvPr id="3" name="Platshållare för innehåll 2">
            <a:extLst>
              <a:ext uri="{FF2B5EF4-FFF2-40B4-BE49-F238E27FC236}">
                <a16:creationId xmlns:a16="http://schemas.microsoft.com/office/drawing/2014/main" id="{1EBA2CC4-5FEA-DD36-4591-B176BC185500}"/>
              </a:ext>
            </a:extLst>
          </p:cNvPr>
          <p:cNvSpPr>
            <a:spLocks noGrp="1"/>
          </p:cNvSpPr>
          <p:nvPr>
            <p:ph idx="1"/>
          </p:nvPr>
        </p:nvSpPr>
        <p:spPr/>
        <p:txBody>
          <a:bodyPr/>
          <a:lstStyle/>
          <a:p>
            <a:r>
              <a:rPr lang="sv-SE" sz="3000" dirty="0"/>
              <a:t>Anmälan görs via </a:t>
            </a:r>
            <a:r>
              <a:rPr lang="sv-SE" sz="3000" dirty="0" err="1"/>
              <a:t>Profixio</a:t>
            </a:r>
            <a:endParaRPr lang="sv-SE" sz="3000" dirty="0"/>
          </a:p>
          <a:p>
            <a:r>
              <a:rPr lang="sv-SE" sz="3000" dirty="0"/>
              <a:t>Spelhelger fastställs och skickas ut i juni</a:t>
            </a:r>
          </a:p>
          <a:p>
            <a:endParaRPr lang="sv-SE" dirty="0"/>
          </a:p>
        </p:txBody>
      </p:sp>
      <p:pic>
        <p:nvPicPr>
          <p:cNvPr id="4" name="Bildobjekt 3">
            <a:extLst>
              <a:ext uri="{FF2B5EF4-FFF2-40B4-BE49-F238E27FC236}">
                <a16:creationId xmlns:a16="http://schemas.microsoft.com/office/drawing/2014/main" id="{6098E961-923A-9025-0DE5-7076C3CD63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168676"/>
            <a:ext cx="2406471" cy="1127681"/>
          </a:xfrm>
          <a:prstGeom prst="rect">
            <a:avLst/>
          </a:prstGeom>
        </p:spPr>
      </p:pic>
    </p:spTree>
    <p:extLst>
      <p:ext uri="{BB962C8B-B14F-4D97-AF65-F5344CB8AC3E}">
        <p14:creationId xmlns:p14="http://schemas.microsoft.com/office/powerpoint/2010/main" val="1144223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EABF32E-2EA0-D70D-446D-14EA481D8D75}"/>
              </a:ext>
            </a:extLst>
          </p:cNvPr>
          <p:cNvSpPr>
            <a:spLocks noGrp="1"/>
          </p:cNvSpPr>
          <p:nvPr>
            <p:ph type="ctrTitle"/>
          </p:nvPr>
        </p:nvSpPr>
        <p:spPr>
          <a:xfrm>
            <a:off x="1524000" y="251640"/>
            <a:ext cx="9144000" cy="1127682"/>
          </a:xfrm>
        </p:spPr>
        <p:txBody>
          <a:bodyPr/>
          <a:lstStyle/>
          <a:p>
            <a:r>
              <a:rPr lang="sv-SE" dirty="0">
                <a:latin typeface="+mn-lt"/>
              </a:rPr>
              <a:t>Herrar Division 2</a:t>
            </a:r>
          </a:p>
        </p:txBody>
      </p:sp>
      <p:sp>
        <p:nvSpPr>
          <p:cNvPr id="3" name="Underrubrik 2">
            <a:extLst>
              <a:ext uri="{FF2B5EF4-FFF2-40B4-BE49-F238E27FC236}">
                <a16:creationId xmlns:a16="http://schemas.microsoft.com/office/drawing/2014/main" id="{B81CF0BA-60D5-71CB-44AB-5F75E4A8E456}"/>
              </a:ext>
            </a:extLst>
          </p:cNvPr>
          <p:cNvSpPr>
            <a:spLocks noGrp="1"/>
          </p:cNvSpPr>
          <p:nvPr>
            <p:ph type="subTitle" idx="1"/>
          </p:nvPr>
        </p:nvSpPr>
        <p:spPr>
          <a:xfrm>
            <a:off x="2502568" y="1379322"/>
            <a:ext cx="7186864" cy="5227038"/>
          </a:xfrm>
        </p:spPr>
        <p:txBody>
          <a:bodyPr>
            <a:normAutofit fontScale="92500" lnSpcReduction="20000"/>
          </a:bodyPr>
          <a:lstStyle/>
          <a:p>
            <a:pPr marL="345440" indent="-345440" algn="l" fontAlgn="base"/>
            <a:r>
              <a:rPr lang="sv" sz="2600" dirty="0">
                <a:latin typeface="Calibri" panose="020F0502020204030204" pitchFamily="34" charset="0"/>
              </a:rPr>
              <a:t>BK Göteborg</a:t>
            </a:r>
            <a:endParaRPr lang="en-SE" sz="2600" dirty="0">
              <a:latin typeface="Calibri" panose="020F0502020204030204" pitchFamily="34" charset="0"/>
            </a:endParaRPr>
          </a:p>
          <a:p>
            <a:pPr marL="345440" indent="-345440" algn="l" fontAlgn="base"/>
            <a:r>
              <a:rPr lang="sv" sz="2600" dirty="0">
                <a:latin typeface="Calibri" panose="020F0502020204030204" pitchFamily="34" charset="0"/>
              </a:rPr>
              <a:t>Borås Viktor BBK</a:t>
            </a:r>
            <a:endParaRPr lang="en-SE" sz="2600" dirty="0">
              <a:latin typeface="Calibri" panose="020F0502020204030204" pitchFamily="34" charset="0"/>
            </a:endParaRPr>
          </a:p>
          <a:p>
            <a:pPr marL="345440" indent="-345440" algn="l" fontAlgn="base"/>
            <a:r>
              <a:rPr lang="sv" sz="2600" dirty="0">
                <a:latin typeface="Calibri" panose="020F0502020204030204" pitchFamily="34" charset="0"/>
              </a:rPr>
              <a:t>Chalmers Hanniball BBK</a:t>
            </a:r>
            <a:endParaRPr lang="en-SE" sz="2600" dirty="0">
              <a:latin typeface="Calibri" panose="020F0502020204030204" pitchFamily="34" charset="0"/>
            </a:endParaRPr>
          </a:p>
          <a:p>
            <a:pPr marL="345440" indent="-345440" algn="l" fontAlgn="base"/>
            <a:r>
              <a:rPr lang="sv" sz="2600" dirty="0">
                <a:latin typeface="Calibri" panose="020F0502020204030204" pitchFamily="34" charset="0"/>
              </a:rPr>
              <a:t>Göteborg College BBC</a:t>
            </a:r>
            <a:endParaRPr lang="en-SE" sz="2600" dirty="0">
              <a:latin typeface="Calibri" panose="020F0502020204030204" pitchFamily="34" charset="0"/>
            </a:endParaRPr>
          </a:p>
          <a:p>
            <a:pPr marL="345440" indent="-345440" algn="l" fontAlgn="base"/>
            <a:r>
              <a:rPr lang="sv" sz="2600" dirty="0">
                <a:latin typeface="Calibri" panose="020F0502020204030204" pitchFamily="34" charset="0"/>
              </a:rPr>
              <a:t>Högsbo Basket</a:t>
            </a:r>
            <a:endParaRPr lang="en-SE" sz="2600" dirty="0">
              <a:latin typeface="Calibri" panose="020F0502020204030204" pitchFamily="34" charset="0"/>
            </a:endParaRPr>
          </a:p>
          <a:p>
            <a:pPr marL="345440" indent="-345440" algn="l" fontAlgn="base"/>
            <a:r>
              <a:rPr lang="sv" sz="2600" dirty="0">
                <a:latin typeface="Calibri" panose="020F0502020204030204" pitchFamily="34" charset="0"/>
              </a:rPr>
              <a:t>KFUM Borås Basket</a:t>
            </a:r>
            <a:endParaRPr lang="en-SE" sz="2600" dirty="0">
              <a:latin typeface="Calibri" panose="020F0502020204030204" pitchFamily="34" charset="0"/>
            </a:endParaRPr>
          </a:p>
          <a:p>
            <a:pPr marL="345440" indent="-345440" algn="l" fontAlgn="base"/>
            <a:r>
              <a:rPr lang="sv" sz="2600" dirty="0">
                <a:latin typeface="Calibri" panose="020F0502020204030204" pitchFamily="34" charset="0"/>
              </a:rPr>
              <a:t>Kungsbacka BK</a:t>
            </a:r>
            <a:endParaRPr lang="en-SE" sz="2600" dirty="0">
              <a:latin typeface="Calibri" panose="020F0502020204030204" pitchFamily="34" charset="0"/>
            </a:endParaRPr>
          </a:p>
          <a:p>
            <a:pPr marL="345440" indent="-345440" algn="l" fontAlgn="base"/>
            <a:r>
              <a:rPr lang="sv" sz="2600" dirty="0">
                <a:latin typeface="Calibri" panose="020F0502020204030204" pitchFamily="34" charset="0"/>
              </a:rPr>
              <a:t>Kortedala BBK</a:t>
            </a:r>
            <a:endParaRPr lang="en-SE" sz="2600" dirty="0">
              <a:latin typeface="Calibri" panose="020F0502020204030204" pitchFamily="34" charset="0"/>
            </a:endParaRPr>
          </a:p>
          <a:p>
            <a:pPr marL="345440" indent="-345440" algn="l" fontAlgn="base"/>
            <a:r>
              <a:rPr lang="sv" sz="2600" dirty="0">
                <a:latin typeface="Calibri" panose="020F0502020204030204" pitchFamily="34" charset="0"/>
              </a:rPr>
              <a:t>Lerums BF</a:t>
            </a:r>
            <a:endParaRPr lang="en-SE" sz="2600" dirty="0">
              <a:latin typeface="Calibri" panose="020F0502020204030204" pitchFamily="34" charset="0"/>
            </a:endParaRPr>
          </a:p>
          <a:p>
            <a:pPr marL="345440" indent="-345440" algn="l" fontAlgn="base"/>
            <a:r>
              <a:rPr lang="sv" sz="2600" dirty="0">
                <a:latin typeface="Calibri" panose="020F0502020204030204" pitchFamily="34" charset="0"/>
              </a:rPr>
              <a:t>S:t Helena BK</a:t>
            </a:r>
            <a:endParaRPr lang="en-SE" sz="2600" dirty="0">
              <a:latin typeface="Calibri" panose="020F0502020204030204" pitchFamily="34" charset="0"/>
            </a:endParaRPr>
          </a:p>
          <a:p>
            <a:pPr marL="345440" indent="-345440" algn="l" fontAlgn="base"/>
            <a:r>
              <a:rPr lang="sv" sz="2600" dirty="0">
                <a:latin typeface="Calibri" panose="020F0502020204030204" pitchFamily="34" charset="0"/>
              </a:rPr>
              <a:t>Västra Hisingen Basket</a:t>
            </a:r>
            <a:endParaRPr lang="en-SE" sz="2600" dirty="0">
              <a:latin typeface="Calibri" panose="020F0502020204030204" pitchFamily="34" charset="0"/>
            </a:endParaRPr>
          </a:p>
          <a:p>
            <a:pPr marL="345440" indent="-345440" algn="l" fontAlgn="base"/>
            <a:r>
              <a:rPr lang="sv" sz="2600" dirty="0">
                <a:latin typeface="Calibri" panose="020F0502020204030204" pitchFamily="34" charset="0"/>
              </a:rPr>
              <a:t> </a:t>
            </a:r>
            <a:endParaRPr lang="en-SE" sz="2600" dirty="0">
              <a:latin typeface="Calibri" panose="020F0502020204030204" pitchFamily="34" charset="0"/>
            </a:endParaRPr>
          </a:p>
          <a:p>
            <a:pPr marL="345440" indent="-345440" algn="l" fontAlgn="base"/>
            <a:r>
              <a:rPr lang="sv" sz="2600" dirty="0">
                <a:latin typeface="Calibri" panose="020F0502020204030204" pitchFamily="34" charset="0"/>
              </a:rPr>
              <a:t>Hammarkullens BK/Hybris BK (1 av 2 lag)</a:t>
            </a:r>
            <a:endParaRPr lang="en-SE" sz="2600" dirty="0">
              <a:latin typeface="Calibri" panose="020F0502020204030204" pitchFamily="34" charset="0"/>
            </a:endParaRPr>
          </a:p>
        </p:txBody>
      </p:sp>
      <p:pic>
        <p:nvPicPr>
          <p:cNvPr id="5" name="Bildobjekt 4">
            <a:extLst>
              <a:ext uri="{FF2B5EF4-FFF2-40B4-BE49-F238E27FC236}">
                <a16:creationId xmlns:a16="http://schemas.microsoft.com/office/drawing/2014/main" id="{C589581C-3B13-64A7-35C0-5E26B62139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168676"/>
            <a:ext cx="2406471" cy="1127681"/>
          </a:xfrm>
          <a:prstGeom prst="rect">
            <a:avLst/>
          </a:prstGeom>
        </p:spPr>
      </p:pic>
    </p:spTree>
    <p:extLst>
      <p:ext uri="{BB962C8B-B14F-4D97-AF65-F5344CB8AC3E}">
        <p14:creationId xmlns:p14="http://schemas.microsoft.com/office/powerpoint/2010/main" val="3836315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EABF32E-2EA0-D70D-446D-14EA481D8D75}"/>
              </a:ext>
            </a:extLst>
          </p:cNvPr>
          <p:cNvSpPr>
            <a:spLocks noGrp="1"/>
          </p:cNvSpPr>
          <p:nvPr>
            <p:ph type="ctrTitle"/>
          </p:nvPr>
        </p:nvSpPr>
        <p:spPr>
          <a:xfrm>
            <a:off x="1524000" y="251640"/>
            <a:ext cx="9144000" cy="1127682"/>
          </a:xfrm>
        </p:spPr>
        <p:txBody>
          <a:bodyPr/>
          <a:lstStyle/>
          <a:p>
            <a:r>
              <a:rPr lang="sv-SE" dirty="0">
                <a:latin typeface="+mn-lt"/>
              </a:rPr>
              <a:t>Damer Division 2</a:t>
            </a:r>
          </a:p>
        </p:txBody>
      </p:sp>
      <p:sp>
        <p:nvSpPr>
          <p:cNvPr id="3" name="Underrubrik 2">
            <a:extLst>
              <a:ext uri="{FF2B5EF4-FFF2-40B4-BE49-F238E27FC236}">
                <a16:creationId xmlns:a16="http://schemas.microsoft.com/office/drawing/2014/main" id="{B81CF0BA-60D5-71CB-44AB-5F75E4A8E456}"/>
              </a:ext>
            </a:extLst>
          </p:cNvPr>
          <p:cNvSpPr>
            <a:spLocks noGrp="1"/>
          </p:cNvSpPr>
          <p:nvPr>
            <p:ph type="subTitle" idx="1"/>
          </p:nvPr>
        </p:nvSpPr>
        <p:spPr>
          <a:xfrm>
            <a:off x="1719292" y="1462286"/>
            <a:ext cx="8753416" cy="4938514"/>
          </a:xfrm>
        </p:spPr>
        <p:txBody>
          <a:bodyPr>
            <a:normAutofit/>
          </a:bodyPr>
          <a:lstStyle/>
          <a:p>
            <a:pPr marL="345440" indent="-345440" algn="l" fontAlgn="base"/>
            <a:r>
              <a:rPr lang="sv" sz="2600" dirty="0">
                <a:effectLst/>
                <a:latin typeface="Calibri" panose="020F0502020204030204" pitchFamily="34" charset="0"/>
                <a:ea typeface="Times New Roman" panose="02020603050405020304" pitchFamily="18" charset="0"/>
              </a:rPr>
              <a:t>BK Marbo</a:t>
            </a:r>
            <a:endParaRPr lang="en-SE" sz="2600" dirty="0">
              <a:effectLst/>
              <a:latin typeface="Times New Roman" panose="02020603050405020304" pitchFamily="18" charset="0"/>
              <a:ea typeface="Times New Roman" panose="02020603050405020304" pitchFamily="18" charset="0"/>
            </a:endParaRPr>
          </a:p>
          <a:p>
            <a:pPr marL="345440" indent="-345440" algn="l" fontAlgn="base"/>
            <a:r>
              <a:rPr lang="sv" sz="2600" dirty="0">
                <a:effectLst/>
                <a:latin typeface="Calibri" panose="020F0502020204030204" pitchFamily="34" charset="0"/>
                <a:ea typeface="Times New Roman" panose="02020603050405020304" pitchFamily="18" charset="0"/>
              </a:rPr>
              <a:t>Chalmers Hanniball Basket</a:t>
            </a:r>
            <a:endParaRPr lang="en-SE" sz="2600" dirty="0">
              <a:effectLst/>
              <a:latin typeface="Times New Roman" panose="02020603050405020304" pitchFamily="18" charset="0"/>
              <a:ea typeface="Times New Roman" panose="02020603050405020304" pitchFamily="18" charset="0"/>
            </a:endParaRPr>
          </a:p>
          <a:p>
            <a:pPr marL="345440" indent="-345440" algn="l" fontAlgn="base"/>
            <a:r>
              <a:rPr lang="sv" sz="2600" dirty="0">
                <a:effectLst/>
                <a:latin typeface="Calibri" panose="020F0502020204030204" pitchFamily="34" charset="0"/>
                <a:ea typeface="Times New Roman" panose="02020603050405020304" pitchFamily="18" charset="0"/>
              </a:rPr>
              <a:t>Onsala Pirates BBK</a:t>
            </a:r>
            <a:endParaRPr lang="en-SE" sz="2600" dirty="0">
              <a:effectLst/>
              <a:latin typeface="Times New Roman" panose="02020603050405020304" pitchFamily="18" charset="0"/>
              <a:ea typeface="Times New Roman" panose="02020603050405020304" pitchFamily="18" charset="0"/>
            </a:endParaRPr>
          </a:p>
          <a:p>
            <a:pPr marL="345440" indent="-345440" algn="l" fontAlgn="base"/>
            <a:r>
              <a:rPr lang="sv" sz="2600" dirty="0">
                <a:effectLst/>
                <a:latin typeface="Calibri" panose="020F0502020204030204" pitchFamily="34" charset="0"/>
                <a:ea typeface="Times New Roman" panose="02020603050405020304" pitchFamily="18" charset="0"/>
              </a:rPr>
              <a:t>Sjuhärads BBF</a:t>
            </a:r>
            <a:endParaRPr lang="en-SE" sz="2600" dirty="0">
              <a:effectLst/>
              <a:latin typeface="Times New Roman" panose="02020603050405020304" pitchFamily="18" charset="0"/>
              <a:ea typeface="Times New Roman" panose="02020603050405020304" pitchFamily="18" charset="0"/>
            </a:endParaRPr>
          </a:p>
          <a:p>
            <a:pPr marL="345440" indent="-345440" algn="l" fontAlgn="base"/>
            <a:r>
              <a:rPr lang="sv" sz="2600" dirty="0">
                <a:effectLst/>
                <a:latin typeface="Calibri" panose="020F0502020204030204" pitchFamily="34" charset="0"/>
                <a:ea typeface="Times New Roman" panose="02020603050405020304" pitchFamily="18" charset="0"/>
              </a:rPr>
              <a:t>Sätila BBK</a:t>
            </a:r>
            <a:endParaRPr lang="en-SE" sz="2600" dirty="0">
              <a:effectLst/>
              <a:latin typeface="Times New Roman" panose="02020603050405020304" pitchFamily="18" charset="0"/>
              <a:ea typeface="Times New Roman" panose="02020603050405020304" pitchFamily="18" charset="0"/>
            </a:endParaRPr>
          </a:p>
          <a:p>
            <a:pPr marL="345440" indent="-345440" algn="l" fontAlgn="base"/>
            <a:r>
              <a:rPr lang="sv" sz="2600" dirty="0">
                <a:effectLst/>
                <a:latin typeface="Calibri" panose="020F0502020204030204" pitchFamily="34" charset="0"/>
                <a:ea typeface="Times New Roman" panose="02020603050405020304" pitchFamily="18" charset="0"/>
              </a:rPr>
              <a:t>Varbergs Basket</a:t>
            </a:r>
            <a:endParaRPr lang="en-SE" sz="2600" dirty="0">
              <a:effectLst/>
              <a:latin typeface="Times New Roman" panose="02020603050405020304" pitchFamily="18" charset="0"/>
              <a:ea typeface="Times New Roman" panose="02020603050405020304" pitchFamily="18" charset="0"/>
            </a:endParaRPr>
          </a:p>
          <a:p>
            <a:pPr marL="345440" indent="-345440" algn="l" fontAlgn="base"/>
            <a:r>
              <a:rPr lang="sv" sz="2600" dirty="0">
                <a:effectLst/>
                <a:latin typeface="Calibri" panose="020F0502020204030204" pitchFamily="34" charset="0"/>
                <a:ea typeface="Times New Roman" panose="02020603050405020304" pitchFamily="18" charset="0"/>
              </a:rPr>
              <a:t> </a:t>
            </a:r>
            <a:endParaRPr lang="en-SE" sz="2600" dirty="0">
              <a:effectLst/>
              <a:latin typeface="Times New Roman" panose="02020603050405020304" pitchFamily="18" charset="0"/>
              <a:ea typeface="Times New Roman" panose="02020603050405020304" pitchFamily="18" charset="0"/>
            </a:endParaRPr>
          </a:p>
          <a:p>
            <a:pPr marL="345440" indent="-345440" algn="l" fontAlgn="base"/>
            <a:r>
              <a:rPr lang="sv" sz="2600" dirty="0">
                <a:effectLst/>
                <a:latin typeface="Calibri" panose="020F0502020204030204" pitchFamily="34" charset="0"/>
                <a:ea typeface="Times New Roman" panose="02020603050405020304" pitchFamily="18" charset="0"/>
              </a:rPr>
              <a:t>Högsbo Basket/Kvarnby Basket/Crossover BAC/Lerums BF</a:t>
            </a:r>
          </a:p>
          <a:p>
            <a:pPr marL="345440" indent="-345440" algn="l" fontAlgn="base"/>
            <a:r>
              <a:rPr lang="sv" sz="2600" dirty="0">
                <a:effectLst/>
                <a:latin typeface="Calibri" panose="020F0502020204030204" pitchFamily="34" charset="0"/>
                <a:ea typeface="Times New Roman" panose="02020603050405020304" pitchFamily="18" charset="0"/>
              </a:rPr>
              <a:t>(2 av 4 lag)</a:t>
            </a:r>
            <a:endParaRPr lang="en-SE" sz="2600" dirty="0">
              <a:effectLst/>
              <a:latin typeface="Times New Roman" panose="02020603050405020304" pitchFamily="18" charset="0"/>
              <a:ea typeface="Times New Roman" panose="02020603050405020304" pitchFamily="18" charset="0"/>
            </a:endParaRPr>
          </a:p>
        </p:txBody>
      </p:sp>
      <p:pic>
        <p:nvPicPr>
          <p:cNvPr id="5" name="Bildobjekt 4">
            <a:extLst>
              <a:ext uri="{FF2B5EF4-FFF2-40B4-BE49-F238E27FC236}">
                <a16:creationId xmlns:a16="http://schemas.microsoft.com/office/drawing/2014/main" id="{C589581C-3B13-64A7-35C0-5E26B62139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4516" y="168676"/>
            <a:ext cx="2406471" cy="1127681"/>
          </a:xfrm>
          <a:prstGeom prst="rect">
            <a:avLst/>
          </a:prstGeom>
        </p:spPr>
      </p:pic>
    </p:spTree>
    <p:extLst>
      <p:ext uri="{BB962C8B-B14F-4D97-AF65-F5344CB8AC3E}">
        <p14:creationId xmlns:p14="http://schemas.microsoft.com/office/powerpoint/2010/main" val="2501980147"/>
      </p:ext>
    </p:extLst>
  </p:cSld>
  <p:clrMapOvr>
    <a:masterClrMapping/>
  </p:clrMapOvr>
</p:sld>
</file>

<file path=ppt/theme/theme1.xml><?xml version="1.0" encoding="utf-8"?>
<a:theme xmlns:a="http://schemas.openxmlformats.org/drawingml/2006/main" name="Office Theme">
  <a:themeElements>
    <a:clrScheme name="Varm blå">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3BE160F6949FA942811C81401946B2AD" ma:contentTypeVersion="14" ma:contentTypeDescription="Skapa ett nytt dokument." ma:contentTypeScope="" ma:versionID="1bfc857cd5fb5ee4abcca7281fa3c07e">
  <xsd:schema xmlns:xsd="http://www.w3.org/2001/XMLSchema" xmlns:xs="http://www.w3.org/2001/XMLSchema" xmlns:p="http://schemas.microsoft.com/office/2006/metadata/properties" xmlns:ns2="d895f4f5-5b2f-4bf2-b98c-bca3443a73cf" xmlns:ns3="b21c0d19-73ed-44e0-acc6-76f403f51b0e" targetNamespace="http://schemas.microsoft.com/office/2006/metadata/properties" ma:root="true" ma:fieldsID="4993a149b1344b0357e2c28d82c3bb2a" ns2:_="" ns3:_="">
    <xsd:import namespace="d895f4f5-5b2f-4bf2-b98c-bca3443a73cf"/>
    <xsd:import namespace="b21c0d19-73ed-44e0-acc6-76f403f51b0e"/>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ServiceAutoKeyPoints" minOccurs="0"/>
                <xsd:element ref="ns2:MediaServiceKeyPoint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895f4f5-5b2f-4bf2-b98c-bca3443a73c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lcf76f155ced4ddcb4097134ff3c332f" ma:index="20" nillable="true" ma:taxonomy="true" ma:internalName="lcf76f155ced4ddcb4097134ff3c332f" ma:taxonomyFieldName="MediaServiceImageTags" ma:displayName="Bildmarkeringar" ma:readOnly="false" ma:fieldId="{5cf76f15-5ced-4ddc-b409-7134ff3c332f}" ma:taxonomyMulti="true" ma:sspId="f9d02eca-e99f-49ce-b643-6de57920e2e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21c0d19-73ed-44e0-acc6-76f403f51b0e"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a7bc975b-8d5b-4cb8-b3d9-231cc60ce919}" ma:internalName="TaxCatchAll" ma:showField="CatchAllData" ma:web="b21c0d19-73ed-44e0-acc6-76f403f51b0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b21c0d19-73ed-44e0-acc6-76f403f51b0e" xsi:nil="true"/>
    <lcf76f155ced4ddcb4097134ff3c332f xmlns="d895f4f5-5b2f-4bf2-b98c-bca3443a73cf">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69EED09-724E-4FC4-B24F-7CFC17C3D373}">
  <ds:schemaRefs>
    <ds:schemaRef ds:uri="http://schemas.microsoft.com/sharepoint/v3/contenttype/forms"/>
  </ds:schemaRefs>
</ds:datastoreItem>
</file>

<file path=customXml/itemProps2.xml><?xml version="1.0" encoding="utf-8"?>
<ds:datastoreItem xmlns:ds="http://schemas.openxmlformats.org/officeDocument/2006/customXml" ds:itemID="{26C384BA-0353-4592-8FA8-0C56677BF6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895f4f5-5b2f-4bf2-b98c-bca3443a73cf"/>
    <ds:schemaRef ds:uri="b21c0d19-73ed-44e0-acc6-76f403f51b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21B1F76-3862-48CD-914B-D0745E49B720}">
  <ds:schemaRefs>
    <ds:schemaRef ds:uri="http://schemas.microsoft.com/office/2006/metadata/properties"/>
    <ds:schemaRef ds:uri="http://schemas.microsoft.com/office/infopath/2007/PartnerControls"/>
    <ds:schemaRef ds:uri="b21c0d19-73ed-44e0-acc6-76f403f51b0e"/>
    <ds:schemaRef ds:uri="d895f4f5-5b2f-4bf2-b98c-bca3443a73cf"/>
  </ds:schemaRefs>
</ds:datastoreItem>
</file>

<file path=docProps/app.xml><?xml version="1.0" encoding="utf-8"?>
<Properties xmlns="http://schemas.openxmlformats.org/officeDocument/2006/extended-properties" xmlns:vt="http://schemas.openxmlformats.org/officeDocument/2006/docPropsVTypes">
  <Template>Office Theme</Template>
  <TotalTime>2300</TotalTime>
  <Words>1817</Words>
  <Application>Microsoft Office PowerPoint</Application>
  <PresentationFormat>Bredbild</PresentationFormat>
  <Paragraphs>212</Paragraphs>
  <Slides>29</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29</vt:i4>
      </vt:variant>
    </vt:vector>
  </HeadingPairs>
  <TitlesOfParts>
    <vt:vector size="35" baseType="lpstr">
      <vt:lpstr>Arial</vt:lpstr>
      <vt:lpstr>Calibri</vt:lpstr>
      <vt:lpstr>Calibri Light</vt:lpstr>
      <vt:lpstr>Segoe UI</vt:lpstr>
      <vt:lpstr>Times New Roman</vt:lpstr>
      <vt:lpstr>Office Theme</vt:lpstr>
      <vt:lpstr>Tävlingsmöte</vt:lpstr>
      <vt:lpstr>PowerPoint-presentation</vt:lpstr>
      <vt:lpstr>Ungdomsserier 2023/2024</vt:lpstr>
      <vt:lpstr>Senior &amp; Motion 2023/2024</vt:lpstr>
      <vt:lpstr>Senior-DM</vt:lpstr>
      <vt:lpstr>U13 Förberedande</vt:lpstr>
      <vt:lpstr>Easy Basket</vt:lpstr>
      <vt:lpstr>Herrar Division 2</vt:lpstr>
      <vt:lpstr>Damer Division 2</vt:lpstr>
      <vt:lpstr>Anmälan Seriespel</vt:lpstr>
      <vt:lpstr>Viktiga datum</vt:lpstr>
      <vt:lpstr>Tävlingsbestämmelser</vt:lpstr>
      <vt:lpstr>Matchändringar</vt:lpstr>
      <vt:lpstr>Inställd match / WO</vt:lpstr>
      <vt:lpstr>Dubbellicenser</vt:lpstr>
      <vt:lpstr>Två lag i samma åldersklass</vt:lpstr>
      <vt:lpstr>Generell åldersdispens</vt:lpstr>
      <vt:lpstr>Dispenser</vt:lpstr>
      <vt:lpstr>Dräkter</vt:lpstr>
      <vt:lpstr>Automatisk Avstängning</vt:lpstr>
      <vt:lpstr>Försvarssystem</vt:lpstr>
      <vt:lpstr>Final Four</vt:lpstr>
      <vt:lpstr>Licensiering</vt:lpstr>
      <vt:lpstr>PowerPoint-presentation</vt:lpstr>
      <vt:lpstr>Licenskontroll</vt:lpstr>
      <vt:lpstr>Behörighetskrav</vt:lpstr>
      <vt:lpstr>Utbildning</vt:lpstr>
      <vt:lpstr>Utbildningshelger</vt:lpstr>
      <vt:lpstr>Höstens Coachmöten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Tävlingsmöte</dc:title>
  <dc:creator>hanna westrabasket.se</dc:creator>
  <cp:lastModifiedBy>hanna westrabasket.se</cp:lastModifiedBy>
  <cp:revision>73</cp:revision>
  <dcterms:created xsi:type="dcterms:W3CDTF">2022-05-02T05:47:58Z</dcterms:created>
  <dcterms:modified xsi:type="dcterms:W3CDTF">2023-05-03T13:31:59Z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0x0101003BE160F6949FA942811C81401946B2AD</vt:lpwstr>
  </property>
  <property fmtid="{D5CDD505-2E9C-101B-9397-08002B2CF9AE}" pid="3" name="MediaServiceImageTags">
    <vt:lpwstr/>
  </property>
</Properties>
</file>