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70" r:id="rId7"/>
    <p:sldId id="286" r:id="rId8"/>
    <p:sldId id="288" r:id="rId9"/>
    <p:sldId id="289" r:id="rId10"/>
    <p:sldId id="290" r:id="rId11"/>
    <p:sldId id="292" r:id="rId12"/>
    <p:sldId id="293" r:id="rId13"/>
    <p:sldId id="272" r:id="rId14"/>
    <p:sldId id="297" r:id="rId15"/>
    <p:sldId id="275" r:id="rId16"/>
    <p:sldId id="276" r:id="rId17"/>
    <p:sldId id="277" r:id="rId18"/>
    <p:sldId id="279" r:id="rId19"/>
    <p:sldId id="294" r:id="rId20"/>
    <p:sldId id="278" r:id="rId21"/>
    <p:sldId id="280" r:id="rId22"/>
    <p:sldId id="281" r:id="rId23"/>
    <p:sldId id="282" r:id="rId24"/>
    <p:sldId id="298" r:id="rId25"/>
    <p:sldId id="295" r:id="rId26"/>
    <p:sldId id="29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3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alm" userId="79a4c373-09a0-4582-a004-4aa734de7561" providerId="ADAL" clId="{9E7498B9-A630-41B4-83B4-3650D9FFC382}"/>
    <pc:docChg chg="undo custSel addSld delSld modSld">
      <pc:chgData name="Michael Malm" userId="79a4c373-09a0-4582-a004-4aa734de7561" providerId="ADAL" clId="{9E7498B9-A630-41B4-83B4-3650D9FFC382}" dt="2024-04-12T12:44:06.579" v="2806" actId="255"/>
      <pc:docMkLst>
        <pc:docMk/>
      </pc:docMkLst>
      <pc:sldChg chg="modSp mod">
        <pc:chgData name="Michael Malm" userId="79a4c373-09a0-4582-a004-4aa734de7561" providerId="ADAL" clId="{9E7498B9-A630-41B4-83B4-3650D9FFC382}" dt="2024-04-11T17:35:53.921" v="4" actId="20577"/>
        <pc:sldMkLst>
          <pc:docMk/>
          <pc:sldMk cId="1595693518" sldId="256"/>
        </pc:sldMkLst>
        <pc:spChg chg="mod">
          <ac:chgData name="Michael Malm" userId="79a4c373-09a0-4582-a004-4aa734de7561" providerId="ADAL" clId="{9E7498B9-A630-41B4-83B4-3650D9FFC382}" dt="2024-04-11T17:35:53.921" v="4" actId="20577"/>
          <ac:spMkLst>
            <pc:docMk/>
            <pc:sldMk cId="1595693518" sldId="256"/>
            <ac:spMk id="3" creationId="{B81CF0BA-60D5-71CB-44AB-5F75E4A8E456}"/>
          </ac:spMkLst>
        </pc:spChg>
      </pc:sldChg>
      <pc:sldChg chg="modSp mod">
        <pc:chgData name="Michael Malm" userId="79a4c373-09a0-4582-a004-4aa734de7561" providerId="ADAL" clId="{9E7498B9-A630-41B4-83B4-3650D9FFC382}" dt="2024-04-11T19:00:29.383" v="2314" actId="20577"/>
        <pc:sldMkLst>
          <pc:docMk/>
          <pc:sldMk cId="2057974232" sldId="257"/>
        </pc:sldMkLst>
        <pc:spChg chg="mod">
          <ac:chgData name="Michael Malm" userId="79a4c373-09a0-4582-a004-4aa734de7561" providerId="ADAL" clId="{9E7498B9-A630-41B4-83B4-3650D9FFC382}" dt="2024-04-11T19:00:29.383" v="2314" actId="20577"/>
          <ac:spMkLst>
            <pc:docMk/>
            <pc:sldMk cId="2057974232" sldId="257"/>
            <ac:spMk id="3" creationId="{B81CF0BA-60D5-71CB-44AB-5F75E4A8E456}"/>
          </ac:spMkLst>
        </pc:spChg>
      </pc:sldChg>
      <pc:sldChg chg="modSp mod">
        <pc:chgData name="Michael Malm" userId="79a4c373-09a0-4582-a004-4aa734de7561" providerId="ADAL" clId="{9E7498B9-A630-41B4-83B4-3650D9FFC382}" dt="2024-04-11T18:03:14.239" v="200" actId="20577"/>
        <pc:sldMkLst>
          <pc:docMk/>
          <pc:sldMk cId="2063653587" sldId="270"/>
        </pc:sldMkLst>
        <pc:spChg chg="mod">
          <ac:chgData name="Michael Malm" userId="79a4c373-09a0-4582-a004-4aa734de7561" providerId="ADAL" clId="{9E7498B9-A630-41B4-83B4-3650D9FFC382}" dt="2024-04-11T18:03:14.239" v="200" actId="20577"/>
          <ac:spMkLst>
            <pc:docMk/>
            <pc:sldMk cId="2063653587" sldId="270"/>
            <ac:spMk id="4" creationId="{29D57342-6FC7-6A41-5788-85C88C27FAB9}"/>
          </ac:spMkLst>
        </pc:spChg>
      </pc:sldChg>
      <pc:sldChg chg="del">
        <pc:chgData name="Michael Malm" userId="79a4c373-09a0-4582-a004-4aa734de7561" providerId="ADAL" clId="{9E7498B9-A630-41B4-83B4-3650D9FFC382}" dt="2024-04-11T18:02:14.358" v="5" actId="2696"/>
        <pc:sldMkLst>
          <pc:docMk/>
          <pc:sldMk cId="1188100106" sldId="271"/>
        </pc:sldMkLst>
      </pc:sldChg>
      <pc:sldChg chg="modSp mod">
        <pc:chgData name="Michael Malm" userId="79a4c373-09a0-4582-a004-4aa734de7561" providerId="ADAL" clId="{9E7498B9-A630-41B4-83B4-3650D9FFC382}" dt="2024-04-11T18:24:32.855" v="1473" actId="20577"/>
        <pc:sldMkLst>
          <pc:docMk/>
          <pc:sldMk cId="1359984708" sldId="275"/>
        </pc:sldMkLst>
        <pc:spChg chg="mod">
          <ac:chgData name="Michael Malm" userId="79a4c373-09a0-4582-a004-4aa734de7561" providerId="ADAL" clId="{9E7498B9-A630-41B4-83B4-3650D9FFC382}" dt="2024-04-11T18:24:32.855" v="1473" actId="20577"/>
          <ac:spMkLst>
            <pc:docMk/>
            <pc:sldMk cId="1359984708" sldId="275"/>
            <ac:spMk id="3" creationId="{22F6F94E-ADF8-538C-64D5-0DC3B468F8A6}"/>
          </ac:spMkLst>
        </pc:spChg>
      </pc:sldChg>
      <pc:sldChg chg="modSp mod">
        <pc:chgData name="Michael Malm" userId="79a4c373-09a0-4582-a004-4aa734de7561" providerId="ADAL" clId="{9E7498B9-A630-41B4-83B4-3650D9FFC382}" dt="2024-04-11T18:09:31.838" v="584" actId="20577"/>
        <pc:sldMkLst>
          <pc:docMk/>
          <pc:sldMk cId="462992075" sldId="276"/>
        </pc:sldMkLst>
        <pc:spChg chg="mod">
          <ac:chgData name="Michael Malm" userId="79a4c373-09a0-4582-a004-4aa734de7561" providerId="ADAL" clId="{9E7498B9-A630-41B4-83B4-3650D9FFC382}" dt="2024-04-11T18:09:31.838" v="584" actId="20577"/>
          <ac:spMkLst>
            <pc:docMk/>
            <pc:sldMk cId="462992075" sldId="276"/>
            <ac:spMk id="2" creationId="{737DD057-96C0-2BFF-6401-99D3B5A75916}"/>
          </ac:spMkLst>
        </pc:spChg>
      </pc:sldChg>
      <pc:sldChg chg="modSp mod">
        <pc:chgData name="Michael Malm" userId="79a4c373-09a0-4582-a004-4aa734de7561" providerId="ADAL" clId="{9E7498B9-A630-41B4-83B4-3650D9FFC382}" dt="2024-04-11T18:10:53.571" v="671" actId="20577"/>
        <pc:sldMkLst>
          <pc:docMk/>
          <pc:sldMk cId="1202680318" sldId="277"/>
        </pc:sldMkLst>
        <pc:spChg chg="mod">
          <ac:chgData name="Michael Malm" userId="79a4c373-09a0-4582-a004-4aa734de7561" providerId="ADAL" clId="{9E7498B9-A630-41B4-83B4-3650D9FFC382}" dt="2024-04-11T18:10:53.571" v="671" actId="20577"/>
          <ac:spMkLst>
            <pc:docMk/>
            <pc:sldMk cId="1202680318" sldId="277"/>
            <ac:spMk id="2" creationId="{1F739552-CD9D-A3EF-7080-A23C18348FC5}"/>
          </ac:spMkLst>
        </pc:spChg>
      </pc:sldChg>
      <pc:sldChg chg="add del">
        <pc:chgData name="Michael Malm" userId="79a4c373-09a0-4582-a004-4aa734de7561" providerId="ADAL" clId="{9E7498B9-A630-41B4-83B4-3650D9FFC382}" dt="2024-04-11T18:12:30.941" v="748" actId="2696"/>
        <pc:sldMkLst>
          <pc:docMk/>
          <pc:sldMk cId="2347722889" sldId="279"/>
        </pc:sldMkLst>
      </pc:sldChg>
      <pc:sldChg chg="modSp add mod">
        <pc:chgData name="Michael Malm" userId="79a4c373-09a0-4582-a004-4aa734de7561" providerId="ADAL" clId="{9E7498B9-A630-41B4-83B4-3650D9FFC382}" dt="2024-04-11T18:13:27.618" v="798" actId="20577"/>
        <pc:sldMkLst>
          <pc:docMk/>
          <pc:sldMk cId="2675631930" sldId="279"/>
        </pc:sldMkLst>
        <pc:spChg chg="mod">
          <ac:chgData name="Michael Malm" userId="79a4c373-09a0-4582-a004-4aa734de7561" providerId="ADAL" clId="{9E7498B9-A630-41B4-83B4-3650D9FFC382}" dt="2024-04-11T18:13:27.618" v="798" actId="20577"/>
          <ac:spMkLst>
            <pc:docMk/>
            <pc:sldMk cId="2675631930" sldId="279"/>
            <ac:spMk id="3" creationId="{6332E5D8-8156-3506-3D33-550472E4BB90}"/>
          </ac:spMkLst>
        </pc:spChg>
      </pc:sldChg>
      <pc:sldChg chg="modSp del mod">
        <pc:chgData name="Michael Malm" userId="79a4c373-09a0-4582-a004-4aa734de7561" providerId="ADAL" clId="{9E7498B9-A630-41B4-83B4-3650D9FFC382}" dt="2024-04-11T18:12:18.656" v="746" actId="2696"/>
        <pc:sldMkLst>
          <pc:docMk/>
          <pc:sldMk cId="3820435729" sldId="279"/>
        </pc:sldMkLst>
        <pc:spChg chg="mod">
          <ac:chgData name="Michael Malm" userId="79a4c373-09a0-4582-a004-4aa734de7561" providerId="ADAL" clId="{9E7498B9-A630-41B4-83B4-3650D9FFC382}" dt="2024-04-11T18:11:28.406" v="678" actId="20577"/>
          <ac:spMkLst>
            <pc:docMk/>
            <pc:sldMk cId="3820435729" sldId="279"/>
            <ac:spMk id="2" creationId="{81360D72-37DC-72EA-4AB2-DC3FBA436297}"/>
          </ac:spMkLst>
        </pc:spChg>
        <pc:spChg chg="mod">
          <ac:chgData name="Michael Malm" userId="79a4c373-09a0-4582-a004-4aa734de7561" providerId="ADAL" clId="{9E7498B9-A630-41B4-83B4-3650D9FFC382}" dt="2024-04-11T18:12:10.363" v="745" actId="20577"/>
          <ac:spMkLst>
            <pc:docMk/>
            <pc:sldMk cId="3820435729" sldId="279"/>
            <ac:spMk id="3" creationId="{6332E5D8-8156-3506-3D33-550472E4BB90}"/>
          </ac:spMkLst>
        </pc:spChg>
      </pc:sldChg>
      <pc:sldChg chg="modSp mod">
        <pc:chgData name="Michael Malm" userId="79a4c373-09a0-4582-a004-4aa734de7561" providerId="ADAL" clId="{9E7498B9-A630-41B4-83B4-3650D9FFC382}" dt="2024-04-11T18:20:09.620" v="1247" actId="20577"/>
        <pc:sldMkLst>
          <pc:docMk/>
          <pc:sldMk cId="2391258815" sldId="280"/>
        </pc:sldMkLst>
        <pc:spChg chg="mod">
          <ac:chgData name="Michael Malm" userId="79a4c373-09a0-4582-a004-4aa734de7561" providerId="ADAL" clId="{9E7498B9-A630-41B4-83B4-3650D9FFC382}" dt="2024-04-11T18:20:09.620" v="1247" actId="20577"/>
          <ac:spMkLst>
            <pc:docMk/>
            <pc:sldMk cId="2391258815" sldId="280"/>
            <ac:spMk id="3" creationId="{4CA8778A-5811-AA19-840C-BCB5A81F4576}"/>
          </ac:spMkLst>
        </pc:spChg>
      </pc:sldChg>
      <pc:sldChg chg="modSp mod">
        <pc:chgData name="Michael Malm" userId="79a4c373-09a0-4582-a004-4aa734de7561" providerId="ADAL" clId="{9E7498B9-A630-41B4-83B4-3650D9FFC382}" dt="2024-04-11T18:17:59.736" v="1007" actId="20577"/>
        <pc:sldMkLst>
          <pc:docMk/>
          <pc:sldMk cId="692212218" sldId="281"/>
        </pc:sldMkLst>
        <pc:spChg chg="mod">
          <ac:chgData name="Michael Malm" userId="79a4c373-09a0-4582-a004-4aa734de7561" providerId="ADAL" clId="{9E7498B9-A630-41B4-83B4-3650D9FFC382}" dt="2024-04-11T18:14:44.783" v="836" actId="20577"/>
          <ac:spMkLst>
            <pc:docMk/>
            <pc:sldMk cId="692212218" sldId="281"/>
            <ac:spMk id="2" creationId="{846D72FD-331E-99B9-1427-E2C1C7CD09D3}"/>
          </ac:spMkLst>
        </pc:spChg>
        <pc:spChg chg="mod">
          <ac:chgData name="Michael Malm" userId="79a4c373-09a0-4582-a004-4aa734de7561" providerId="ADAL" clId="{9E7498B9-A630-41B4-83B4-3650D9FFC382}" dt="2024-04-11T18:17:59.736" v="1007" actId="20577"/>
          <ac:spMkLst>
            <pc:docMk/>
            <pc:sldMk cId="692212218" sldId="281"/>
            <ac:spMk id="3" creationId="{F74318FD-C134-F4EC-EE24-A5385622C443}"/>
          </ac:spMkLst>
        </pc:spChg>
      </pc:sldChg>
      <pc:sldChg chg="modSp mod">
        <pc:chgData name="Michael Malm" userId="79a4c373-09a0-4582-a004-4aa734de7561" providerId="ADAL" clId="{9E7498B9-A630-41B4-83B4-3650D9FFC382}" dt="2024-04-11T19:04:26.914" v="2798" actId="20577"/>
        <pc:sldMkLst>
          <pc:docMk/>
          <pc:sldMk cId="2351381845" sldId="282"/>
        </pc:sldMkLst>
        <pc:spChg chg="mod">
          <ac:chgData name="Michael Malm" userId="79a4c373-09a0-4582-a004-4aa734de7561" providerId="ADAL" clId="{9E7498B9-A630-41B4-83B4-3650D9FFC382}" dt="2024-04-11T19:04:26.914" v="2798" actId="20577"/>
          <ac:spMkLst>
            <pc:docMk/>
            <pc:sldMk cId="2351381845" sldId="282"/>
            <ac:spMk id="3" creationId="{880465B6-A5D9-3EDE-6AAF-DF99235C12BA}"/>
          </ac:spMkLst>
        </pc:spChg>
      </pc:sldChg>
      <pc:sldChg chg="del">
        <pc:chgData name="Michael Malm" userId="79a4c373-09a0-4582-a004-4aa734de7561" providerId="ADAL" clId="{9E7498B9-A630-41B4-83B4-3650D9FFC382}" dt="2024-04-11T18:02:18.239" v="6" actId="2696"/>
        <pc:sldMkLst>
          <pc:docMk/>
          <pc:sldMk cId="312880714" sldId="285"/>
        </pc:sldMkLst>
      </pc:sldChg>
      <pc:sldChg chg="modSp mod">
        <pc:chgData name="Michael Malm" userId="79a4c373-09a0-4582-a004-4aa734de7561" providerId="ADAL" clId="{9E7498B9-A630-41B4-83B4-3650D9FFC382}" dt="2024-04-11T18:03:56.886" v="235" actId="20577"/>
        <pc:sldMkLst>
          <pc:docMk/>
          <pc:sldMk cId="1988137828" sldId="286"/>
        </pc:sldMkLst>
        <pc:spChg chg="mod">
          <ac:chgData name="Michael Malm" userId="79a4c373-09a0-4582-a004-4aa734de7561" providerId="ADAL" clId="{9E7498B9-A630-41B4-83B4-3650D9FFC382}" dt="2024-04-11T18:03:56.886" v="235" actId="20577"/>
          <ac:spMkLst>
            <pc:docMk/>
            <pc:sldMk cId="1988137828" sldId="286"/>
            <ac:spMk id="4" creationId="{29D57342-6FC7-6A41-5788-85C88C27FAB9}"/>
          </ac:spMkLst>
        </pc:spChg>
      </pc:sldChg>
      <pc:sldChg chg="del">
        <pc:chgData name="Michael Malm" userId="79a4c373-09a0-4582-a004-4aa734de7561" providerId="ADAL" clId="{9E7498B9-A630-41B4-83B4-3650D9FFC382}" dt="2024-04-11T18:04:17.021" v="236" actId="2696"/>
        <pc:sldMkLst>
          <pc:docMk/>
          <pc:sldMk cId="4139603336" sldId="287"/>
        </pc:sldMkLst>
      </pc:sldChg>
      <pc:sldChg chg="modSp mod">
        <pc:chgData name="Michael Malm" userId="79a4c373-09a0-4582-a004-4aa734de7561" providerId="ADAL" clId="{9E7498B9-A630-41B4-83B4-3650D9FFC382}" dt="2024-04-11T18:07:21.854" v="519" actId="20577"/>
        <pc:sldMkLst>
          <pc:docMk/>
          <pc:sldMk cId="337997981" sldId="289"/>
        </pc:sldMkLst>
        <pc:spChg chg="mod">
          <ac:chgData name="Michael Malm" userId="79a4c373-09a0-4582-a004-4aa734de7561" providerId="ADAL" clId="{9E7498B9-A630-41B4-83B4-3650D9FFC382}" dt="2024-04-11T18:07:21.854" v="519" actId="20577"/>
          <ac:spMkLst>
            <pc:docMk/>
            <pc:sldMk cId="337997981" sldId="289"/>
            <ac:spMk id="4" creationId="{29D57342-6FC7-6A41-5788-85C88C27FAB9}"/>
          </ac:spMkLst>
        </pc:spChg>
      </pc:sldChg>
      <pc:sldChg chg="modSp mod">
        <pc:chgData name="Michael Malm" userId="79a4c373-09a0-4582-a004-4aa734de7561" providerId="ADAL" clId="{9E7498B9-A630-41B4-83B4-3650D9FFC382}" dt="2024-04-11T18:08:19.293" v="569" actId="6549"/>
        <pc:sldMkLst>
          <pc:docMk/>
          <pc:sldMk cId="339192383" sldId="290"/>
        </pc:sldMkLst>
        <pc:spChg chg="mod">
          <ac:chgData name="Michael Malm" userId="79a4c373-09a0-4582-a004-4aa734de7561" providerId="ADAL" clId="{9E7498B9-A630-41B4-83B4-3650D9FFC382}" dt="2024-04-11T18:08:19.293" v="569" actId="6549"/>
          <ac:spMkLst>
            <pc:docMk/>
            <pc:sldMk cId="339192383" sldId="290"/>
            <ac:spMk id="4" creationId="{29D57342-6FC7-6A41-5788-85C88C27FAB9}"/>
          </ac:spMkLst>
        </pc:spChg>
      </pc:sldChg>
      <pc:sldChg chg="del">
        <pc:chgData name="Michael Malm" userId="79a4c373-09a0-4582-a004-4aa734de7561" providerId="ADAL" clId="{9E7498B9-A630-41B4-83B4-3650D9FFC382}" dt="2024-04-11T18:08:38.950" v="570" actId="2696"/>
        <pc:sldMkLst>
          <pc:docMk/>
          <pc:sldMk cId="768098583" sldId="291"/>
        </pc:sldMkLst>
      </pc:sldChg>
      <pc:sldChg chg="modSp mod">
        <pc:chgData name="Michael Malm" userId="79a4c373-09a0-4582-a004-4aa734de7561" providerId="ADAL" clId="{9E7498B9-A630-41B4-83B4-3650D9FFC382}" dt="2024-04-11T18:08:53.140" v="577" actId="20577"/>
        <pc:sldMkLst>
          <pc:docMk/>
          <pc:sldMk cId="4204688201" sldId="293"/>
        </pc:sldMkLst>
        <pc:spChg chg="mod">
          <ac:chgData name="Michael Malm" userId="79a4c373-09a0-4582-a004-4aa734de7561" providerId="ADAL" clId="{9E7498B9-A630-41B4-83B4-3650D9FFC382}" dt="2024-04-11T18:08:53.140" v="577" actId="20577"/>
          <ac:spMkLst>
            <pc:docMk/>
            <pc:sldMk cId="4204688201" sldId="293"/>
            <ac:spMk id="2" creationId="{2EABF32E-2EA0-D70D-446D-14EA481D8D75}"/>
          </ac:spMkLst>
        </pc:spChg>
      </pc:sldChg>
      <pc:sldChg chg="modSp del mod">
        <pc:chgData name="Michael Malm" userId="79a4c373-09a0-4582-a004-4aa734de7561" providerId="ADAL" clId="{9E7498B9-A630-41B4-83B4-3650D9FFC382}" dt="2024-04-11T18:13:55.847" v="806" actId="2696"/>
        <pc:sldMkLst>
          <pc:docMk/>
          <pc:sldMk cId="2638143315" sldId="294"/>
        </pc:sldMkLst>
        <pc:spChg chg="mod">
          <ac:chgData name="Michael Malm" userId="79a4c373-09a0-4582-a004-4aa734de7561" providerId="ADAL" clId="{9E7498B9-A630-41B4-83B4-3650D9FFC382}" dt="2024-04-11T18:13:46.748" v="805" actId="20577"/>
          <ac:spMkLst>
            <pc:docMk/>
            <pc:sldMk cId="2638143315" sldId="294"/>
            <ac:spMk id="2" creationId="{81360D72-37DC-72EA-4AB2-DC3FBA436297}"/>
          </ac:spMkLst>
        </pc:spChg>
      </pc:sldChg>
      <pc:sldChg chg="add">
        <pc:chgData name="Michael Malm" userId="79a4c373-09a0-4582-a004-4aa734de7561" providerId="ADAL" clId="{9E7498B9-A630-41B4-83B4-3650D9FFC382}" dt="2024-04-11T18:13:59.427" v="807"/>
        <pc:sldMkLst>
          <pc:docMk/>
          <pc:sldMk cId="2724983716" sldId="294"/>
        </pc:sldMkLst>
      </pc:sldChg>
      <pc:sldChg chg="modSp mod">
        <pc:chgData name="Michael Malm" userId="79a4c373-09a0-4582-a004-4aa734de7561" providerId="ADAL" clId="{9E7498B9-A630-41B4-83B4-3650D9FFC382}" dt="2024-04-11T19:01:11.400" v="2342" actId="20577"/>
        <pc:sldMkLst>
          <pc:docMk/>
          <pc:sldMk cId="331117607" sldId="295"/>
        </pc:sldMkLst>
        <pc:spChg chg="mod">
          <ac:chgData name="Michael Malm" userId="79a4c373-09a0-4582-a004-4aa734de7561" providerId="ADAL" clId="{9E7498B9-A630-41B4-83B4-3650D9FFC382}" dt="2024-04-11T19:01:11.400" v="2342" actId="20577"/>
          <ac:spMkLst>
            <pc:docMk/>
            <pc:sldMk cId="331117607" sldId="295"/>
            <ac:spMk id="3" creationId="{880465B6-A5D9-3EDE-6AAF-DF99235C12BA}"/>
          </ac:spMkLst>
        </pc:spChg>
      </pc:sldChg>
      <pc:sldChg chg="modSp mod">
        <pc:chgData name="Michael Malm" userId="79a4c373-09a0-4582-a004-4aa734de7561" providerId="ADAL" clId="{9E7498B9-A630-41B4-83B4-3650D9FFC382}" dt="2024-04-11T18:31:19.684" v="1695" actId="20577"/>
        <pc:sldMkLst>
          <pc:docMk/>
          <pc:sldMk cId="1853269261" sldId="296"/>
        </pc:sldMkLst>
        <pc:spChg chg="mod">
          <ac:chgData name="Michael Malm" userId="79a4c373-09a0-4582-a004-4aa734de7561" providerId="ADAL" clId="{9E7498B9-A630-41B4-83B4-3650D9FFC382}" dt="2024-04-11T18:31:19.684" v="1695" actId="20577"/>
          <ac:spMkLst>
            <pc:docMk/>
            <pc:sldMk cId="1853269261" sldId="296"/>
            <ac:spMk id="3" creationId="{880465B6-A5D9-3EDE-6AAF-DF99235C12BA}"/>
          </ac:spMkLst>
        </pc:spChg>
      </pc:sldChg>
      <pc:sldChg chg="modSp add del mod">
        <pc:chgData name="Michael Malm" userId="79a4c373-09a0-4582-a004-4aa734de7561" providerId="ADAL" clId="{9E7498B9-A630-41B4-83B4-3650D9FFC382}" dt="2024-04-11T18:26:02.960" v="1511" actId="2696"/>
        <pc:sldMkLst>
          <pc:docMk/>
          <pc:sldMk cId="822811710" sldId="297"/>
        </pc:sldMkLst>
        <pc:spChg chg="mod">
          <ac:chgData name="Michael Malm" userId="79a4c373-09a0-4582-a004-4aa734de7561" providerId="ADAL" clId="{9E7498B9-A630-41B4-83B4-3650D9FFC382}" dt="2024-04-11T18:25:26.928" v="1510" actId="113"/>
          <ac:spMkLst>
            <pc:docMk/>
            <pc:sldMk cId="822811710" sldId="297"/>
            <ac:spMk id="2" creationId="{2F86AAFA-5013-1E26-1146-CAA57F378A5B}"/>
          </ac:spMkLst>
        </pc:spChg>
      </pc:sldChg>
      <pc:sldChg chg="del">
        <pc:chgData name="Michael Malm" userId="79a4c373-09a0-4582-a004-4aa734de7561" providerId="ADAL" clId="{9E7498B9-A630-41B4-83B4-3650D9FFC382}" dt="2024-04-11T18:21:12.427" v="1272" actId="2696"/>
        <pc:sldMkLst>
          <pc:docMk/>
          <pc:sldMk cId="2839152627" sldId="297"/>
        </pc:sldMkLst>
      </pc:sldChg>
      <pc:sldChg chg="modSp add mod">
        <pc:chgData name="Michael Malm" userId="79a4c373-09a0-4582-a004-4aa734de7561" providerId="ADAL" clId="{9E7498B9-A630-41B4-83B4-3650D9FFC382}" dt="2024-04-12T12:44:06.579" v="2806" actId="255"/>
        <pc:sldMkLst>
          <pc:docMk/>
          <pc:sldMk cId="3088019765" sldId="297"/>
        </pc:sldMkLst>
        <pc:spChg chg="mod">
          <ac:chgData name="Michael Malm" userId="79a4c373-09a0-4582-a004-4aa734de7561" providerId="ADAL" clId="{9E7498B9-A630-41B4-83B4-3650D9FFC382}" dt="2024-04-12T12:44:06.579" v="2806" actId="255"/>
          <ac:spMkLst>
            <pc:docMk/>
            <pc:sldMk cId="3088019765" sldId="297"/>
            <ac:spMk id="2" creationId="{2F86AAFA-5013-1E26-1146-CAA57F378A5B}"/>
          </ac:spMkLst>
        </pc:spChg>
        <pc:spChg chg="mod">
          <ac:chgData name="Michael Malm" userId="79a4c373-09a0-4582-a004-4aa734de7561" providerId="ADAL" clId="{9E7498B9-A630-41B4-83B4-3650D9FFC382}" dt="2024-04-11T18:55:04.309" v="2067" actId="6549"/>
          <ac:spMkLst>
            <pc:docMk/>
            <pc:sldMk cId="3088019765" sldId="297"/>
            <ac:spMk id="3" creationId="{22F6F94E-ADF8-538C-64D5-0DC3B468F8A6}"/>
          </ac:spMkLst>
        </pc:spChg>
      </pc:sldChg>
      <pc:sldChg chg="modSp add mod">
        <pc:chgData name="Michael Malm" userId="79a4c373-09a0-4582-a004-4aa734de7561" providerId="ADAL" clId="{9E7498B9-A630-41B4-83B4-3650D9FFC382}" dt="2024-04-11T18:57:01.758" v="2114" actId="20577"/>
        <pc:sldMkLst>
          <pc:docMk/>
          <pc:sldMk cId="1327154972" sldId="298"/>
        </pc:sldMkLst>
        <pc:spChg chg="mod">
          <ac:chgData name="Michael Malm" userId="79a4c373-09a0-4582-a004-4aa734de7561" providerId="ADAL" clId="{9E7498B9-A630-41B4-83B4-3650D9FFC382}" dt="2024-04-11T18:57:01.758" v="2114" actId="20577"/>
          <ac:spMkLst>
            <pc:docMk/>
            <pc:sldMk cId="1327154972" sldId="298"/>
            <ac:spMk id="2" creationId="{846D72FD-331E-99B9-1427-E2C1C7CD09D3}"/>
          </ac:spMkLst>
        </pc:spChg>
      </pc:sldChg>
      <pc:sldChg chg="add del">
        <pc:chgData name="Michael Malm" userId="79a4c373-09a0-4582-a004-4aa734de7561" providerId="ADAL" clId="{9E7498B9-A630-41B4-83B4-3650D9FFC382}" dt="2024-04-11T18:57:17.867" v="2115" actId="2696"/>
        <pc:sldMkLst>
          <pc:docMk/>
          <pc:sldMk cId="3316293341" sldId="29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1A22AEAB-AAE3-4CEE-872B-3385FF7E3427}" type="datetimeFigureOut">
              <a:rPr lang="sv-SE" smtClean="0"/>
              <a:t>2024-04-12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361425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A22AEAB-AAE3-4CEE-872B-3385FF7E3427}" type="datetimeFigureOut">
              <a:rPr lang="sv-SE" smtClean="0"/>
              <a:t>2024-04-12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144888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A22AEAB-AAE3-4CEE-872B-3385FF7E3427}" type="datetimeFigureOut">
              <a:rPr lang="sv-SE" smtClean="0"/>
              <a:t>2024-04-12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198520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A22AEAB-AAE3-4CEE-872B-3385FF7E3427}" type="datetimeFigureOut">
              <a:rPr lang="sv-SE" smtClean="0"/>
              <a:t>2024-04-12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006603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1A22AEAB-AAE3-4CEE-872B-3385FF7E3427}" type="datetimeFigureOut">
              <a:rPr lang="sv-SE" smtClean="0"/>
              <a:t>2024-04-12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370641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1A22AEAB-AAE3-4CEE-872B-3385FF7E3427}" type="datetimeFigureOut">
              <a:rPr lang="sv-SE" smtClean="0"/>
              <a:t>2024-04-12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305103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1A22AEAB-AAE3-4CEE-872B-3385FF7E3427}" type="datetimeFigureOut">
              <a:rPr lang="sv-SE" smtClean="0"/>
              <a:t>2024-04-12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71125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1A22AEAB-AAE3-4CEE-872B-3385FF7E3427}" type="datetimeFigureOut">
              <a:rPr lang="sv-SE" smtClean="0"/>
              <a:t>2024-04-12</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152536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2AEAB-AAE3-4CEE-872B-3385FF7E3427}" type="datetimeFigureOut">
              <a:rPr lang="sv-SE" smtClean="0"/>
              <a:t>2024-04-12</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67602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A22AEAB-AAE3-4CEE-872B-3385FF7E3427}" type="datetimeFigureOut">
              <a:rPr lang="sv-SE" smtClean="0"/>
              <a:t>2024-04-12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53519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A22AEAB-AAE3-4CEE-872B-3385FF7E3427}" type="datetimeFigureOut">
              <a:rPr lang="sv-SE" smtClean="0"/>
              <a:t>2024-04-12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49150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2AEAB-AAE3-4CEE-872B-3385FF7E3427}" type="datetimeFigureOut">
              <a:rPr lang="sv-SE" smtClean="0"/>
              <a:t>2024-04-12</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7F9B6-1152-4FCF-871E-E71D2579E8F4}" type="slidenum">
              <a:rPr lang="sv-SE" smtClean="0"/>
              <a:t>‹#›</a:t>
            </a:fld>
            <a:endParaRPr lang="sv-SE"/>
          </a:p>
        </p:txBody>
      </p:sp>
    </p:spTree>
    <p:extLst>
      <p:ext uri="{BB962C8B-B14F-4D97-AF65-F5344CB8AC3E}">
        <p14:creationId xmlns:p14="http://schemas.microsoft.com/office/powerpoint/2010/main" val="37607864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2381"/>
            <a:ext cx="9144000" cy="997582"/>
          </a:xfrm>
        </p:spPr>
        <p:txBody>
          <a:bodyPr/>
          <a:lstStyle/>
          <a:p>
            <a:r>
              <a:rPr lang="sv-SE" dirty="0">
                <a:latin typeface="+mn-lt"/>
              </a:rPr>
              <a:t>Tävlingsutvecklingsmöte</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p:txBody>
          <a:bodyPr>
            <a:normAutofit/>
          </a:bodyPr>
          <a:lstStyle/>
          <a:p>
            <a:r>
              <a:rPr lang="sv-SE" sz="2800" dirty="0"/>
              <a:t>14 april 2024</a:t>
            </a: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1595693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CB01D8-47CB-AEFA-774D-4F2C795341FB}"/>
              </a:ext>
            </a:extLst>
          </p:cNvPr>
          <p:cNvSpPr>
            <a:spLocks noGrp="1"/>
          </p:cNvSpPr>
          <p:nvPr>
            <p:ph type="title"/>
          </p:nvPr>
        </p:nvSpPr>
        <p:spPr/>
        <p:txBody>
          <a:bodyPr>
            <a:normAutofit/>
          </a:bodyPr>
          <a:lstStyle/>
          <a:p>
            <a:pPr algn="ctr"/>
            <a:r>
              <a:rPr lang="sv-SE" sz="6000" b="1" dirty="0">
                <a:cs typeface="Calibri Light"/>
              </a:rPr>
              <a:t>Tävlingsbestämmelser</a:t>
            </a:r>
          </a:p>
        </p:txBody>
      </p:sp>
      <p:sp>
        <p:nvSpPr>
          <p:cNvPr id="3" name="Platshållare för innehåll 2">
            <a:extLst>
              <a:ext uri="{FF2B5EF4-FFF2-40B4-BE49-F238E27FC236}">
                <a16:creationId xmlns:a16="http://schemas.microsoft.com/office/drawing/2014/main" id="{40979B79-4A70-FD02-D127-9B083D44866E}"/>
              </a:ext>
            </a:extLst>
          </p:cNvPr>
          <p:cNvSpPr>
            <a:spLocks noGrp="1"/>
          </p:cNvSpPr>
          <p:nvPr>
            <p:ph idx="1"/>
          </p:nvPr>
        </p:nvSpPr>
        <p:spPr/>
        <p:txBody>
          <a:bodyPr vert="horz" lIns="91440" tIns="45720" rIns="91440" bIns="45720" rtlCol="0" anchor="t">
            <a:normAutofit/>
          </a:bodyPr>
          <a:lstStyle/>
          <a:p>
            <a:r>
              <a:rPr lang="sv-SE" dirty="0">
                <a:cs typeface="Calibri"/>
              </a:rPr>
              <a:t>Matchändringar</a:t>
            </a:r>
          </a:p>
          <a:p>
            <a:r>
              <a:rPr lang="sv-SE" dirty="0">
                <a:cs typeface="Calibri"/>
              </a:rPr>
              <a:t>Dubbellicenser</a:t>
            </a:r>
          </a:p>
          <a:p>
            <a:r>
              <a:rPr lang="sv-SE" dirty="0">
                <a:cs typeface="Calibri"/>
              </a:rPr>
              <a:t>Två lag i samma åldersklass</a:t>
            </a:r>
          </a:p>
          <a:p>
            <a:r>
              <a:rPr lang="sv-SE" dirty="0">
                <a:cs typeface="Calibri"/>
              </a:rPr>
              <a:t>Generell åldersdispens</a:t>
            </a:r>
          </a:p>
          <a:p>
            <a:r>
              <a:rPr lang="sv-SE" dirty="0">
                <a:cs typeface="Calibri"/>
              </a:rPr>
              <a:t>Dispenser</a:t>
            </a:r>
          </a:p>
          <a:p>
            <a:r>
              <a:rPr lang="sv-SE" dirty="0">
                <a:cs typeface="Calibri"/>
              </a:rPr>
              <a:t>Automatisk Avstängning</a:t>
            </a:r>
          </a:p>
          <a:p>
            <a:r>
              <a:rPr lang="sv-SE" dirty="0">
                <a:cs typeface="Calibri"/>
              </a:rPr>
              <a:t>Försvarssystem</a:t>
            </a:r>
          </a:p>
          <a:p>
            <a:endParaRPr lang="sv-SE" dirty="0">
              <a:cs typeface="Calibri"/>
            </a:endParaRPr>
          </a:p>
          <a:p>
            <a:endParaRPr lang="sv-SE" dirty="0">
              <a:cs typeface="Calibri"/>
            </a:endParaRPr>
          </a:p>
          <a:p>
            <a:endParaRPr lang="sv-SE" dirty="0">
              <a:cs typeface="Calibri"/>
            </a:endParaRPr>
          </a:p>
        </p:txBody>
      </p:sp>
      <p:pic>
        <p:nvPicPr>
          <p:cNvPr id="5" name="Bildobjekt 4">
            <a:extLst>
              <a:ext uri="{FF2B5EF4-FFF2-40B4-BE49-F238E27FC236}">
                <a16:creationId xmlns:a16="http://schemas.microsoft.com/office/drawing/2014/main" id="{7786B7E4-4189-B87E-DE74-51BCA7C961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3646525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86AAFA-5013-1E26-1146-CAA57F378A5B}"/>
              </a:ext>
            </a:extLst>
          </p:cNvPr>
          <p:cNvSpPr>
            <a:spLocks noGrp="1"/>
          </p:cNvSpPr>
          <p:nvPr>
            <p:ph type="title"/>
          </p:nvPr>
        </p:nvSpPr>
        <p:spPr/>
        <p:txBody>
          <a:bodyPr>
            <a:normAutofit/>
          </a:bodyPr>
          <a:lstStyle/>
          <a:p>
            <a:pPr algn="ctr"/>
            <a:r>
              <a:rPr lang="sv-SE" sz="5400" dirty="0">
                <a:latin typeface="Calibri" panose="020F0502020204030204" pitchFamily="34" charset="0"/>
                <a:cs typeface="Times New Roman" panose="02020603050405020304" pitchFamily="18" charset="0"/>
              </a:rPr>
              <a:t>Motion Kortedala Basket</a:t>
            </a:r>
            <a:endParaRPr lang="en-SE" sz="5400" dirty="0"/>
          </a:p>
        </p:txBody>
      </p:sp>
      <p:sp>
        <p:nvSpPr>
          <p:cNvPr id="3" name="Platshållare för innehåll 2">
            <a:extLst>
              <a:ext uri="{FF2B5EF4-FFF2-40B4-BE49-F238E27FC236}">
                <a16:creationId xmlns:a16="http://schemas.microsoft.com/office/drawing/2014/main" id="{22F6F94E-ADF8-538C-64D5-0DC3B468F8A6}"/>
              </a:ext>
            </a:extLst>
          </p:cNvPr>
          <p:cNvSpPr>
            <a:spLocks noGrp="1"/>
          </p:cNvSpPr>
          <p:nvPr>
            <p:ph idx="1"/>
          </p:nvPr>
        </p:nvSpPr>
        <p:spPr>
          <a:xfrm>
            <a:off x="566530" y="1825625"/>
            <a:ext cx="10787270" cy="4351338"/>
          </a:xfrm>
        </p:spPr>
        <p:txBody>
          <a:bodyPr>
            <a:normAutofit/>
          </a:bodyPr>
          <a:lstStyle/>
          <a:p>
            <a:pPr>
              <a:lnSpc>
                <a:spcPct val="115000"/>
              </a:lnSpc>
              <a:spcAft>
                <a:spcPts val="1000"/>
              </a:spcAft>
            </a:pPr>
            <a:endParaRPr lang="sv-SE"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8E60C353-F9AE-CEE2-047E-4B2AC44852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3088019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86AAFA-5013-1E26-1146-CAA57F378A5B}"/>
              </a:ext>
            </a:extLst>
          </p:cNvPr>
          <p:cNvSpPr>
            <a:spLocks noGrp="1"/>
          </p:cNvSpPr>
          <p:nvPr>
            <p:ph type="title"/>
          </p:nvPr>
        </p:nvSpPr>
        <p:spPr/>
        <p:txBody>
          <a:bodyPr>
            <a:normAutofit/>
          </a:bodyPr>
          <a:lstStyle/>
          <a:p>
            <a:pPr algn="ctr"/>
            <a:r>
              <a:rPr lang="sv-SE" sz="6000" dirty="0">
                <a:effectLst/>
                <a:latin typeface="Calibri" panose="020F0502020204030204" pitchFamily="34" charset="0"/>
                <a:ea typeface="Calibri" panose="020F0502020204030204" pitchFamily="34" charset="0"/>
                <a:cs typeface="Times New Roman" panose="02020603050405020304" pitchFamily="18" charset="0"/>
              </a:rPr>
              <a:t>Frågor</a:t>
            </a:r>
            <a:endParaRPr lang="en-SE" sz="6000" b="1" dirty="0"/>
          </a:p>
        </p:txBody>
      </p:sp>
      <p:sp>
        <p:nvSpPr>
          <p:cNvPr id="3" name="Platshållare för innehåll 2">
            <a:extLst>
              <a:ext uri="{FF2B5EF4-FFF2-40B4-BE49-F238E27FC236}">
                <a16:creationId xmlns:a16="http://schemas.microsoft.com/office/drawing/2014/main" id="{22F6F94E-ADF8-538C-64D5-0DC3B468F8A6}"/>
              </a:ext>
            </a:extLst>
          </p:cNvPr>
          <p:cNvSpPr>
            <a:spLocks noGrp="1"/>
          </p:cNvSpPr>
          <p:nvPr>
            <p:ph idx="1"/>
          </p:nvPr>
        </p:nvSpPr>
        <p:spPr>
          <a:xfrm>
            <a:off x="566530" y="1825625"/>
            <a:ext cx="10787270" cy="4351338"/>
          </a:xfrm>
        </p:spPr>
        <p:txBody>
          <a:bodyPr>
            <a:normAutofit/>
          </a:bodyPr>
          <a:lstStyle/>
          <a:p>
            <a:pPr>
              <a:lnSpc>
                <a:spcPct val="115000"/>
              </a:lnSpc>
              <a:spcAft>
                <a:spcPts val="1000"/>
              </a:spcAft>
            </a:pPr>
            <a:r>
              <a:rPr lang="sv-SE" sz="3200" dirty="0">
                <a:effectLst/>
                <a:latin typeface="Calibri" panose="020F0502020204030204" pitchFamily="34" charset="0"/>
                <a:ea typeface="Calibri" panose="020F0502020204030204" pitchFamily="34" charset="0"/>
                <a:cs typeface="Times New Roman" panose="02020603050405020304" pitchFamily="18" charset="0"/>
              </a:rPr>
              <a:t>Är de Lokala Tävlingsbestämmelserna effektiva utifrån tävlingsverksamhetens mål?</a:t>
            </a:r>
          </a:p>
          <a:p>
            <a:pPr>
              <a:lnSpc>
                <a:spcPct val="115000"/>
              </a:lnSpc>
              <a:spcAft>
                <a:spcPts val="1000"/>
              </a:spcAft>
            </a:pPr>
            <a:r>
              <a:rPr lang="sv-SE" sz="3200" dirty="0">
                <a:effectLst/>
                <a:latin typeface="Calibri" panose="020F0502020204030204" pitchFamily="34" charset="0"/>
                <a:ea typeface="Calibri" panose="020F0502020204030204" pitchFamily="34" charset="0"/>
                <a:cs typeface="Times New Roman" panose="02020603050405020304" pitchFamily="18" charset="0"/>
              </a:rPr>
              <a:t>Finns det bestämmelser som bör tas bort? Förändras?</a:t>
            </a:r>
          </a:p>
          <a:p>
            <a:pPr>
              <a:lnSpc>
                <a:spcPct val="115000"/>
              </a:lnSpc>
              <a:spcAft>
                <a:spcPts val="1000"/>
              </a:spcAft>
            </a:pPr>
            <a:r>
              <a:rPr lang="sv-SE" sz="3200" dirty="0">
                <a:effectLst/>
                <a:latin typeface="Calibri" panose="020F0502020204030204" pitchFamily="34" charset="0"/>
                <a:ea typeface="Calibri" panose="020F0502020204030204" pitchFamily="34" charset="0"/>
                <a:cs typeface="Times New Roman" panose="02020603050405020304" pitchFamily="18" charset="0"/>
              </a:rPr>
              <a:t>Finns det behov av nya bestämmelser?</a:t>
            </a:r>
          </a:p>
        </p:txBody>
      </p:sp>
      <p:pic>
        <p:nvPicPr>
          <p:cNvPr id="5" name="Bildobjekt 4">
            <a:extLst>
              <a:ext uri="{FF2B5EF4-FFF2-40B4-BE49-F238E27FC236}">
                <a16:creationId xmlns:a16="http://schemas.microsoft.com/office/drawing/2014/main" id="{8E60C353-F9AE-CEE2-047E-4B2AC44852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1359984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7DD057-96C0-2BFF-6401-99D3B5A75916}"/>
              </a:ext>
            </a:extLst>
          </p:cNvPr>
          <p:cNvSpPr>
            <a:spLocks noGrp="1"/>
          </p:cNvSpPr>
          <p:nvPr>
            <p:ph type="title"/>
          </p:nvPr>
        </p:nvSpPr>
        <p:spPr/>
        <p:txBody>
          <a:bodyPr>
            <a:normAutofit/>
          </a:bodyPr>
          <a:lstStyle/>
          <a:p>
            <a:pPr algn="ctr">
              <a:lnSpc>
                <a:spcPct val="115000"/>
              </a:lnSpc>
              <a:spcAft>
                <a:spcPts val="1000"/>
              </a:spcAft>
            </a:pPr>
            <a:r>
              <a:rPr lang="sv-SE" sz="4000" b="1" dirty="0">
                <a:effectLst/>
                <a:latin typeface="Calibri" panose="020F0502020204030204" pitchFamily="34" charset="0"/>
                <a:ea typeface="Calibri" panose="020F0502020204030204" pitchFamily="34" charset="0"/>
                <a:cs typeface="Times New Roman" panose="02020603050405020304" pitchFamily="18" charset="0"/>
              </a:rPr>
              <a:t>Easy Basket och Ungdom</a:t>
            </a:r>
            <a:endParaRPr lang="sv-SE"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tshållare för innehåll 2">
            <a:extLst>
              <a:ext uri="{FF2B5EF4-FFF2-40B4-BE49-F238E27FC236}">
                <a16:creationId xmlns:a16="http://schemas.microsoft.com/office/drawing/2014/main" id="{BAD4E28B-5890-7B48-BADB-7256EFB32924}"/>
              </a:ext>
            </a:extLst>
          </p:cNvPr>
          <p:cNvSpPr>
            <a:spLocks noGrp="1"/>
          </p:cNvSpPr>
          <p:nvPr>
            <p:ph idx="1"/>
          </p:nvPr>
        </p:nvSpPr>
        <p:spPr>
          <a:xfrm>
            <a:off x="838200" y="1825625"/>
            <a:ext cx="10515600" cy="4667250"/>
          </a:xfrm>
        </p:spPr>
        <p:txBody>
          <a:bodyPr>
            <a:normAutofit/>
          </a:bodyPr>
          <a:lstStyle/>
          <a:p>
            <a:pPr>
              <a:lnSpc>
                <a:spcPct val="115000"/>
              </a:lnSpc>
              <a:spcAft>
                <a:spcPts val="1000"/>
              </a:spcAft>
            </a:pPr>
            <a:r>
              <a:rPr lang="sv-SE" b="1" dirty="0">
                <a:effectLst/>
                <a:latin typeface="Calibri" panose="020F0502020204030204" pitchFamily="34" charset="0"/>
                <a:ea typeface="Calibri" panose="020F0502020204030204" pitchFamily="34" charset="0"/>
                <a:cs typeface="Times New Roman" panose="02020603050405020304" pitchFamily="18" charset="0"/>
              </a:rPr>
              <a:t>Easy Basket</a:t>
            </a:r>
            <a:r>
              <a:rPr lang="sv-SE" dirty="0">
                <a:effectLst/>
                <a:latin typeface="Calibri" panose="020F0502020204030204" pitchFamily="34" charset="0"/>
                <a:ea typeface="Calibri" panose="020F0502020204030204" pitchFamily="34" charset="0"/>
                <a:cs typeface="Times New Roman" panose="02020603050405020304" pitchFamily="18" charset="0"/>
              </a:rPr>
              <a:t> spelas i sammandragsform i åldersklasserna U10 (Blå), U11 (Orange), U12 (Lila).</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Varje lag kan anmäla sig till fritt antal sammandrag.</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Vid anmälan anger lagen sin ranking Bra, Medel, Nybörjare, för att kunna skapa så jämna matcher som möjligt.</a:t>
            </a:r>
          </a:p>
          <a:p>
            <a:r>
              <a:rPr lang="sv-SE" dirty="0">
                <a:effectLst/>
                <a:latin typeface="Calibri" panose="020F0502020204030204" pitchFamily="34" charset="0"/>
                <a:ea typeface="Calibri" panose="020F0502020204030204" pitchFamily="34" charset="0"/>
                <a:cs typeface="Times New Roman" panose="02020603050405020304" pitchFamily="18" charset="0"/>
              </a:rPr>
              <a:t>Matcherna i ett sammandrag spelas på flera planer parallellt under en dag, där varje lag spelar två matcher.</a:t>
            </a:r>
            <a:endParaRPr lang="sv-SE" dirty="0"/>
          </a:p>
        </p:txBody>
      </p:sp>
      <p:pic>
        <p:nvPicPr>
          <p:cNvPr id="5" name="Bildobjekt 4">
            <a:extLst>
              <a:ext uri="{FF2B5EF4-FFF2-40B4-BE49-F238E27FC236}">
                <a16:creationId xmlns:a16="http://schemas.microsoft.com/office/drawing/2014/main" id="{E6764957-21BD-8474-8C21-B68111FA8C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462992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739552-CD9D-A3EF-7080-A23C18348FC5}"/>
              </a:ext>
            </a:extLst>
          </p:cNvPr>
          <p:cNvSpPr>
            <a:spLocks noGrp="1"/>
          </p:cNvSpPr>
          <p:nvPr>
            <p:ph type="title"/>
          </p:nvPr>
        </p:nvSpPr>
        <p:spPr/>
        <p:txBody>
          <a:bodyPr>
            <a:normAutofit/>
          </a:bodyPr>
          <a:lstStyle/>
          <a:p>
            <a:pPr algn="ctr"/>
            <a:r>
              <a:rPr lang="sv-SE" sz="4000" b="1" dirty="0">
                <a:effectLst/>
                <a:latin typeface="Calibri" panose="020F0502020204030204" pitchFamily="34" charset="0"/>
                <a:ea typeface="Calibri" panose="020F0502020204030204" pitchFamily="34" charset="0"/>
                <a:cs typeface="Times New Roman" panose="02020603050405020304" pitchFamily="18" charset="0"/>
              </a:rPr>
              <a:t>Easy Basket och Ungdom</a:t>
            </a:r>
            <a:endParaRPr lang="en-SE" sz="4000" b="1" dirty="0"/>
          </a:p>
        </p:txBody>
      </p:sp>
      <p:sp>
        <p:nvSpPr>
          <p:cNvPr id="3" name="Platshållare för innehåll 2">
            <a:extLst>
              <a:ext uri="{FF2B5EF4-FFF2-40B4-BE49-F238E27FC236}">
                <a16:creationId xmlns:a16="http://schemas.microsoft.com/office/drawing/2014/main" id="{A53A6ACC-3A76-EE7E-3300-9AE01E43E206}"/>
              </a:ext>
            </a:extLst>
          </p:cNvPr>
          <p:cNvSpPr>
            <a:spLocks noGrp="1"/>
          </p:cNvSpPr>
          <p:nvPr>
            <p:ph idx="1"/>
          </p:nvPr>
        </p:nvSpPr>
        <p:spPr/>
        <p:txBody>
          <a:bodyPr>
            <a:normAutofit/>
          </a:bodyPr>
          <a:lstStyle/>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För lag som går från Easy Basket till ungdomsserie erbjuds spel i U13 Förberedande.</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En serie som är skapad för att göra övergången något mjukare.</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U13F spelas på samma sätt som vanligt seriespel, en match per helg.</a:t>
            </a:r>
          </a:p>
          <a:p>
            <a:r>
              <a:rPr lang="sv-SE" dirty="0">
                <a:effectLst/>
                <a:latin typeface="Calibri" panose="020F0502020204030204" pitchFamily="34" charset="0"/>
                <a:ea typeface="Calibri" panose="020F0502020204030204" pitchFamily="34" charset="0"/>
                <a:cs typeface="Times New Roman" panose="02020603050405020304" pitchFamily="18" charset="0"/>
              </a:rPr>
              <a:t>U13F spelas med “riktiga” basketregler. Det finns några regler som skiljer sig från vanligt seriespel.</a:t>
            </a:r>
            <a:endParaRPr lang="en-SE" dirty="0"/>
          </a:p>
        </p:txBody>
      </p:sp>
      <p:pic>
        <p:nvPicPr>
          <p:cNvPr id="5" name="Bildobjekt 4">
            <a:extLst>
              <a:ext uri="{FF2B5EF4-FFF2-40B4-BE49-F238E27FC236}">
                <a16:creationId xmlns:a16="http://schemas.microsoft.com/office/drawing/2014/main" id="{837292CD-89E4-799A-0CC6-DDF5211CD8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1202680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360D72-37DC-72EA-4AB2-DC3FBA436297}"/>
              </a:ext>
            </a:extLst>
          </p:cNvPr>
          <p:cNvSpPr>
            <a:spLocks noGrp="1"/>
          </p:cNvSpPr>
          <p:nvPr>
            <p:ph type="title"/>
          </p:nvPr>
        </p:nvSpPr>
        <p:spPr/>
        <p:txBody>
          <a:bodyPr>
            <a:normAutofit/>
          </a:bodyPr>
          <a:lstStyle/>
          <a:p>
            <a:pPr algn="ctr"/>
            <a:r>
              <a:rPr lang="sv-SE" sz="4000" b="1" dirty="0">
                <a:effectLst/>
                <a:latin typeface="Calibri" panose="020F0502020204030204" pitchFamily="34" charset="0"/>
                <a:ea typeface="Calibri" panose="020F0502020204030204" pitchFamily="34" charset="0"/>
                <a:cs typeface="Times New Roman" panose="02020603050405020304" pitchFamily="18" charset="0"/>
              </a:rPr>
              <a:t>Easy Basket och Ungdom</a:t>
            </a:r>
            <a:endParaRPr lang="en-SE" sz="4000" b="1" dirty="0"/>
          </a:p>
        </p:txBody>
      </p:sp>
      <p:sp>
        <p:nvSpPr>
          <p:cNvPr id="3" name="Platshållare för innehåll 2">
            <a:extLst>
              <a:ext uri="{FF2B5EF4-FFF2-40B4-BE49-F238E27FC236}">
                <a16:creationId xmlns:a16="http://schemas.microsoft.com/office/drawing/2014/main" id="{6332E5D8-8156-3506-3D33-550472E4BB90}"/>
              </a:ext>
            </a:extLst>
          </p:cNvPr>
          <p:cNvSpPr>
            <a:spLocks noGrp="1"/>
          </p:cNvSpPr>
          <p:nvPr>
            <p:ph idx="1"/>
          </p:nvPr>
        </p:nvSpPr>
        <p:spPr/>
        <p:txBody>
          <a:bodyPr>
            <a:noAutofit/>
          </a:bodyPr>
          <a:lstStyle/>
          <a:p>
            <a:pPr>
              <a:lnSpc>
                <a:spcPct val="115000"/>
              </a:lnSpc>
              <a:spcAft>
                <a:spcPts val="1000"/>
              </a:spcAft>
            </a:pPr>
            <a:r>
              <a:rPr lang="sv-SE" b="1" dirty="0">
                <a:effectLst/>
                <a:latin typeface="Calibri" panose="020F0502020204030204" pitchFamily="34" charset="0"/>
                <a:ea typeface="Calibri" panose="020F0502020204030204" pitchFamily="34" charset="0"/>
                <a:cs typeface="Times New Roman" panose="02020603050405020304" pitchFamily="18" charset="0"/>
              </a:rPr>
              <a:t>Ungdomarnas seriespel</a:t>
            </a:r>
            <a:r>
              <a:rPr lang="sv-SE" dirty="0">
                <a:effectLst/>
                <a:latin typeface="Calibri" panose="020F0502020204030204" pitchFamily="34" charset="0"/>
                <a:ea typeface="Calibri" panose="020F0502020204030204" pitchFamily="34" charset="0"/>
                <a:cs typeface="Times New Roman" panose="02020603050405020304" pitchFamily="18" charset="0"/>
              </a:rPr>
              <a:t> är indelat i åldersklasser U13-U19, inför säsongen 2024-2025 utökat med U21.</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Åldersklasserna är indelade i nivåer, som läggs om mellan höst och vår för att skapa så många jämna matcher som möjligt.</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Det kan ske sammanslagning av två åldersklasser om antalet lag är så lågt att det blir svårt att skapa nivåer.</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Seriespelet avslutas med kvalspel och slutspel i två nivåer, </a:t>
            </a:r>
            <a:r>
              <a:rPr lang="sv-SE" dirty="0" err="1">
                <a:effectLst/>
                <a:latin typeface="Calibri" panose="020F0502020204030204" pitchFamily="34" charset="0"/>
                <a:ea typeface="Calibri" panose="020F0502020204030204" pitchFamily="34" charset="0"/>
                <a:cs typeface="Times New Roman" panose="02020603050405020304" pitchFamily="18" charset="0"/>
              </a:rPr>
              <a:t>Blue</a:t>
            </a:r>
            <a:r>
              <a:rPr lang="sv-SE" dirty="0">
                <a:effectLst/>
                <a:latin typeface="Calibri" panose="020F0502020204030204" pitchFamily="34" charset="0"/>
                <a:ea typeface="Calibri" panose="020F0502020204030204" pitchFamily="34" charset="0"/>
                <a:cs typeface="Times New Roman" panose="02020603050405020304" pitchFamily="18" charset="0"/>
              </a:rPr>
              <a:t> Cup och Orange Cup.</a:t>
            </a:r>
          </a:p>
          <a:p>
            <a:pPr marL="0" indent="0">
              <a:lnSpc>
                <a:spcPct val="115000"/>
              </a:lnSpc>
              <a:spcAft>
                <a:spcPts val="1000"/>
              </a:spcAft>
              <a:buNone/>
            </a:pPr>
            <a:endParaRPr lang="sv-SE"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5072DED4-10F7-0D09-2AA9-EAEC23C5BD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2675631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360D72-37DC-72EA-4AB2-DC3FBA436297}"/>
              </a:ext>
            </a:extLst>
          </p:cNvPr>
          <p:cNvSpPr>
            <a:spLocks noGrp="1"/>
          </p:cNvSpPr>
          <p:nvPr>
            <p:ph type="title"/>
          </p:nvPr>
        </p:nvSpPr>
        <p:spPr/>
        <p:txBody>
          <a:bodyPr>
            <a:normAutofit/>
          </a:bodyPr>
          <a:lstStyle/>
          <a:p>
            <a:pPr algn="ctr"/>
            <a:r>
              <a:rPr lang="sv-SE" sz="4000" b="1" dirty="0">
                <a:effectLst/>
                <a:latin typeface="Calibri" panose="020F0502020204030204" pitchFamily="34" charset="0"/>
                <a:ea typeface="Calibri" panose="020F0502020204030204" pitchFamily="34" charset="0"/>
                <a:cs typeface="Times New Roman" panose="02020603050405020304" pitchFamily="18" charset="0"/>
              </a:rPr>
              <a:t>Easy Basket och Ungdom</a:t>
            </a:r>
            <a:endParaRPr lang="en-SE" sz="4000" b="1" dirty="0"/>
          </a:p>
        </p:txBody>
      </p:sp>
      <p:sp>
        <p:nvSpPr>
          <p:cNvPr id="3" name="Platshållare för innehåll 2">
            <a:extLst>
              <a:ext uri="{FF2B5EF4-FFF2-40B4-BE49-F238E27FC236}">
                <a16:creationId xmlns:a16="http://schemas.microsoft.com/office/drawing/2014/main" id="{6332E5D8-8156-3506-3D33-550472E4BB90}"/>
              </a:ext>
            </a:extLst>
          </p:cNvPr>
          <p:cNvSpPr>
            <a:spLocks noGrp="1"/>
          </p:cNvSpPr>
          <p:nvPr>
            <p:ph idx="1"/>
          </p:nvPr>
        </p:nvSpPr>
        <p:spPr/>
        <p:txBody>
          <a:bodyPr>
            <a:noAutofit/>
          </a:bodyPr>
          <a:lstStyle/>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För U14 arrangeras en Regionsserie där lag från Skåne, Småland-Blekinge och Westra möts nivåindelat för att skapa jämna matcher mot lag som man normalt inte möter.</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För U15, U16, U17, U19 och U21 arrangeras Ungdoms-SM.</a:t>
            </a:r>
          </a:p>
        </p:txBody>
      </p:sp>
      <p:pic>
        <p:nvPicPr>
          <p:cNvPr id="5" name="Bildobjekt 4">
            <a:extLst>
              <a:ext uri="{FF2B5EF4-FFF2-40B4-BE49-F238E27FC236}">
                <a16:creationId xmlns:a16="http://schemas.microsoft.com/office/drawing/2014/main" id="{5072DED4-10F7-0D09-2AA9-EAEC23C5BD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2724983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E9E896-D5E8-49B9-D3BB-4F8E04D98414}"/>
              </a:ext>
            </a:extLst>
          </p:cNvPr>
          <p:cNvSpPr>
            <a:spLocks noGrp="1"/>
          </p:cNvSpPr>
          <p:nvPr>
            <p:ph type="title"/>
          </p:nvPr>
        </p:nvSpPr>
        <p:spPr>
          <a:xfrm>
            <a:off x="171013" y="335307"/>
            <a:ext cx="10515600" cy="1325563"/>
          </a:xfrm>
        </p:spPr>
        <p:txBody>
          <a:bodyPr>
            <a:normAutofit/>
          </a:bodyPr>
          <a:lstStyle/>
          <a:p>
            <a:pPr algn="ctr"/>
            <a:r>
              <a:rPr lang="sv-SE" sz="6000" b="1" dirty="0">
                <a:cs typeface="Calibri"/>
              </a:rPr>
              <a:t>Frågor</a:t>
            </a:r>
            <a:endParaRPr lang="en-SE" sz="6000" b="1" dirty="0"/>
          </a:p>
        </p:txBody>
      </p:sp>
      <p:sp>
        <p:nvSpPr>
          <p:cNvPr id="3" name="Platshållare för innehåll 2">
            <a:extLst>
              <a:ext uri="{FF2B5EF4-FFF2-40B4-BE49-F238E27FC236}">
                <a16:creationId xmlns:a16="http://schemas.microsoft.com/office/drawing/2014/main" id="{982B04E3-3EFB-D432-B243-F11FE5F4BE93}"/>
              </a:ext>
            </a:extLst>
          </p:cNvPr>
          <p:cNvSpPr>
            <a:spLocks noGrp="1"/>
          </p:cNvSpPr>
          <p:nvPr>
            <p:ph idx="1"/>
          </p:nvPr>
        </p:nvSpPr>
        <p:spPr/>
        <p:txBody>
          <a:bodyPr>
            <a:normAutofit/>
          </a:bodyPr>
          <a:lstStyle/>
          <a:p>
            <a:r>
              <a:rPr lang="sv-SE" dirty="0">
                <a:effectLst/>
                <a:latin typeface="Calibri" panose="020F0502020204030204" pitchFamily="34" charset="0"/>
                <a:ea typeface="Calibri" panose="020F0502020204030204" pitchFamily="34" charset="0"/>
                <a:cs typeface="Times New Roman" panose="02020603050405020304" pitchFamily="18" charset="0"/>
              </a:rPr>
              <a:t>Behöver vi se över/utveckla våra tävlingsbestämmelser för Easy Basket?</a:t>
            </a:r>
            <a:br>
              <a:rPr lang="sv-SE" dirty="0">
                <a:effectLst/>
                <a:latin typeface="Calibri" panose="020F0502020204030204" pitchFamily="34" charset="0"/>
                <a:ea typeface="Calibri" panose="020F0502020204030204" pitchFamily="34" charset="0"/>
                <a:cs typeface="Times New Roman" panose="02020603050405020304" pitchFamily="18" charset="0"/>
              </a:rPr>
            </a:b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r>
              <a:rPr lang="sv-SE" dirty="0">
                <a:effectLst/>
                <a:latin typeface="Calibri" panose="020F0502020204030204" pitchFamily="34" charset="0"/>
                <a:ea typeface="Calibri" panose="020F0502020204030204" pitchFamily="34" charset="0"/>
                <a:cs typeface="Times New Roman" panose="02020603050405020304" pitchFamily="18" charset="0"/>
              </a:rPr>
              <a:t>Hur gör vi för att få fler föreningar att arrangera Easy Basket?</a:t>
            </a:r>
            <a:br>
              <a:rPr lang="sv-SE" dirty="0">
                <a:effectLst/>
                <a:latin typeface="Calibri" panose="020F0502020204030204" pitchFamily="34" charset="0"/>
                <a:ea typeface="Calibri" panose="020F0502020204030204" pitchFamily="34" charset="0"/>
                <a:cs typeface="Times New Roman" panose="02020603050405020304" pitchFamily="18" charset="0"/>
              </a:rPr>
            </a:br>
            <a:endParaRPr lang="sv-SE" dirty="0">
              <a:effectLst/>
              <a:latin typeface="Calibri" panose="020F0502020204030204" pitchFamily="34" charset="0"/>
              <a:ea typeface="Calibri" panose="020F0502020204030204" pitchFamily="34" charset="0"/>
              <a:cs typeface="Times New Roman" panose="02020603050405020304" pitchFamily="18" charset="0"/>
            </a:endParaRPr>
          </a:p>
          <a:p>
            <a:r>
              <a:rPr lang="sv-SE" dirty="0">
                <a:effectLst/>
                <a:latin typeface="Calibri" panose="020F0502020204030204" pitchFamily="34" charset="0"/>
                <a:ea typeface="Calibri" panose="020F0502020204030204" pitchFamily="34" charset="0"/>
                <a:cs typeface="Times New Roman" panose="02020603050405020304" pitchFamily="18" charset="0"/>
              </a:rPr>
              <a:t>Finns det behov av U13 Förberedande, och ska i så fall serien förändras?</a:t>
            </a:r>
            <a:endParaRPr lang="en-SE" dirty="0"/>
          </a:p>
        </p:txBody>
      </p:sp>
      <p:pic>
        <p:nvPicPr>
          <p:cNvPr id="5" name="Bildobjekt 4">
            <a:extLst>
              <a:ext uri="{FF2B5EF4-FFF2-40B4-BE49-F238E27FC236}">
                <a16:creationId xmlns:a16="http://schemas.microsoft.com/office/drawing/2014/main" id="{3C274BB0-D8B8-9D28-7121-80A104BFD2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1486594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BEBEB0-667B-8711-E696-CBDA7C82E19C}"/>
              </a:ext>
            </a:extLst>
          </p:cNvPr>
          <p:cNvSpPr>
            <a:spLocks noGrp="1"/>
          </p:cNvSpPr>
          <p:nvPr>
            <p:ph type="title"/>
          </p:nvPr>
        </p:nvSpPr>
        <p:spPr/>
        <p:txBody>
          <a:bodyPr/>
          <a:lstStyle/>
          <a:p>
            <a:pPr algn="ctr"/>
            <a:r>
              <a:rPr lang="sv-SE" sz="6000" b="1" dirty="0"/>
              <a:t>Frågor</a:t>
            </a:r>
            <a:endParaRPr lang="en-SE" b="1" dirty="0"/>
          </a:p>
        </p:txBody>
      </p:sp>
      <p:sp>
        <p:nvSpPr>
          <p:cNvPr id="3" name="Platshållare för innehåll 2">
            <a:extLst>
              <a:ext uri="{FF2B5EF4-FFF2-40B4-BE49-F238E27FC236}">
                <a16:creationId xmlns:a16="http://schemas.microsoft.com/office/drawing/2014/main" id="{4CA8778A-5811-AA19-840C-BCB5A81F4576}"/>
              </a:ext>
            </a:extLst>
          </p:cNvPr>
          <p:cNvSpPr>
            <a:spLocks noGrp="1"/>
          </p:cNvSpPr>
          <p:nvPr>
            <p:ph idx="1"/>
          </p:nvPr>
        </p:nvSpPr>
        <p:spPr/>
        <p:txBody>
          <a:bodyPr>
            <a:normAutofit/>
          </a:bodyPr>
          <a:lstStyle/>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Är ungdomsseriernas upplägg bra, utifrån tävlingsverksamhetens mål?</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Finns det behov av att ytterligare utveckla slutspelet? Om ja, hur?</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Hur får vi fler lag att delta i Regionsserien och Ungdoms-SM?</a:t>
            </a:r>
          </a:p>
          <a:p>
            <a:pPr>
              <a:lnSpc>
                <a:spcPct val="115000"/>
              </a:lnSpc>
              <a:spcAft>
                <a:spcPts val="1000"/>
              </a:spcAft>
            </a:pPr>
            <a:r>
              <a:rPr lang="sv-SE" dirty="0">
                <a:effectLst/>
                <a:ea typeface="Calibri" panose="020F0502020204030204" pitchFamily="34" charset="0"/>
                <a:cs typeface="Times New Roman" panose="02020603050405020304" pitchFamily="18" charset="0"/>
              </a:rPr>
              <a:t>Hur får vi fler spelare att fortsätta längre och spela upp till U19 (U21)?</a:t>
            </a:r>
          </a:p>
          <a:p>
            <a:pPr>
              <a:lnSpc>
                <a:spcPct val="115000"/>
              </a:lnSpc>
              <a:spcAft>
                <a:spcPts val="1000"/>
              </a:spcAft>
            </a:pPr>
            <a:endParaRPr lang="sv-SE"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B0FB7EF2-8949-D6EE-2B0D-6E827041E9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89163"/>
            <a:ext cx="2406471" cy="1127681"/>
          </a:xfrm>
          <a:prstGeom prst="rect">
            <a:avLst/>
          </a:prstGeom>
        </p:spPr>
      </p:pic>
    </p:spTree>
    <p:extLst>
      <p:ext uri="{BB962C8B-B14F-4D97-AF65-F5344CB8AC3E}">
        <p14:creationId xmlns:p14="http://schemas.microsoft.com/office/powerpoint/2010/main" val="2391258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6D72FD-331E-99B9-1427-E2C1C7CD09D3}"/>
              </a:ext>
            </a:extLst>
          </p:cNvPr>
          <p:cNvSpPr>
            <a:spLocks noGrp="1"/>
          </p:cNvSpPr>
          <p:nvPr>
            <p:ph type="title"/>
          </p:nvPr>
        </p:nvSpPr>
        <p:spPr/>
        <p:txBody>
          <a:bodyPr>
            <a:normAutofit/>
          </a:bodyPr>
          <a:lstStyle/>
          <a:p>
            <a:pPr algn="ctr">
              <a:lnSpc>
                <a:spcPct val="115000"/>
              </a:lnSpc>
              <a:spcAft>
                <a:spcPts val="1000"/>
              </a:spcAft>
            </a:pPr>
            <a:r>
              <a:rPr lang="sv-SE" b="1" dirty="0">
                <a:effectLst/>
                <a:latin typeface="Calibri" panose="020F0502020204030204" pitchFamily="34" charset="0"/>
                <a:ea typeface="Calibri" panose="020F0502020204030204" pitchFamily="34" charset="0"/>
                <a:cs typeface="Times New Roman" panose="02020603050405020304" pitchFamily="18" charset="0"/>
              </a:rPr>
              <a:t>Senior och Motion</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tshållare för innehåll 2">
            <a:extLst>
              <a:ext uri="{FF2B5EF4-FFF2-40B4-BE49-F238E27FC236}">
                <a16:creationId xmlns:a16="http://schemas.microsoft.com/office/drawing/2014/main" id="{F74318FD-C134-F4EC-EE24-A5385622C443}"/>
              </a:ext>
            </a:extLst>
          </p:cNvPr>
          <p:cNvSpPr>
            <a:spLocks noGrp="1"/>
          </p:cNvSpPr>
          <p:nvPr>
            <p:ph idx="1"/>
          </p:nvPr>
        </p:nvSpPr>
        <p:spPr/>
        <p:txBody>
          <a:bodyPr>
            <a:noAutofit/>
          </a:bodyPr>
          <a:lstStyle/>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Seniorernas seriespel är indelat i Division 2 och Division 3, både damer och herrar.</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Motionsserierna </a:t>
            </a:r>
            <a:r>
              <a:rPr lang="sv-SE" dirty="0">
                <a:latin typeface="Calibri" panose="020F0502020204030204" pitchFamily="34" charset="0"/>
                <a:ea typeface="Calibri" panose="020F0502020204030204" pitchFamily="34" charset="0"/>
                <a:cs typeface="Times New Roman" panose="02020603050405020304" pitchFamily="18" charset="0"/>
              </a:rPr>
              <a:t>är </a:t>
            </a:r>
            <a:r>
              <a:rPr lang="sv-SE" dirty="0">
                <a:effectLst/>
                <a:latin typeface="Calibri" panose="020F0502020204030204" pitchFamily="34" charset="0"/>
                <a:ea typeface="Calibri" panose="020F0502020204030204" pitchFamily="34" charset="0"/>
                <a:cs typeface="Times New Roman" panose="02020603050405020304" pitchFamily="18" charset="0"/>
              </a:rPr>
              <a:t>Division 4 och Division 5, enbart</a:t>
            </a:r>
            <a:r>
              <a:rPr lang="sv-SE" dirty="0">
                <a:latin typeface="Calibri" panose="020F0502020204030204" pitchFamily="34" charset="0"/>
                <a:ea typeface="Calibri" panose="020F0502020204030204" pitchFamily="34" charset="0"/>
                <a:cs typeface="Times New Roman" panose="02020603050405020304" pitchFamily="18" charset="0"/>
              </a:rPr>
              <a:t> </a:t>
            </a:r>
            <a:r>
              <a:rPr lang="sv-SE" dirty="0">
                <a:effectLst/>
                <a:latin typeface="Calibri" panose="020F0502020204030204" pitchFamily="34" charset="0"/>
                <a:ea typeface="Calibri" panose="020F0502020204030204" pitchFamily="34" charset="0"/>
                <a:cs typeface="Times New Roman" panose="02020603050405020304" pitchFamily="18" charset="0"/>
              </a:rPr>
              <a:t>herrar.</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Spel höst-vår, dubbelserier eller trippelserier beroende på antalet lag.</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Kvalspel arrangeras vid behov mellan Division 2 och Division 3.</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Senior-DM arrangeras som en försäsongsturnering, med automatisk anmälan (möjlighet för lag att avstå) kopplad till </a:t>
            </a:r>
            <a:r>
              <a:rPr lang="sv-SE" dirty="0" err="1">
                <a:effectLst/>
                <a:latin typeface="Calibri" panose="020F0502020204030204" pitchFamily="34" charset="0"/>
                <a:ea typeface="Calibri" panose="020F0502020204030204" pitchFamily="34" charset="0"/>
                <a:cs typeface="Times New Roman" panose="02020603050405020304" pitchFamily="18" charset="0"/>
              </a:rPr>
              <a:t>serieanmälan</a:t>
            </a:r>
            <a:r>
              <a:rPr lang="sv-SE" dirty="0">
                <a:effectLst/>
                <a:latin typeface="Calibri" panose="020F0502020204030204" pitchFamily="34" charset="0"/>
                <a:ea typeface="Calibri" panose="020F0502020204030204" pitchFamily="34" charset="0"/>
                <a:cs typeface="Times New Roman" panose="02020603050405020304" pitchFamily="18" charset="0"/>
              </a:rPr>
              <a:t>.</a:t>
            </a:r>
          </a:p>
        </p:txBody>
      </p:sp>
      <p:pic>
        <p:nvPicPr>
          <p:cNvPr id="5" name="Bildobjekt 4">
            <a:extLst>
              <a:ext uri="{FF2B5EF4-FFF2-40B4-BE49-F238E27FC236}">
                <a16:creationId xmlns:a16="http://schemas.microsoft.com/office/drawing/2014/main" id="{4FA0C27F-62AA-5F90-E716-1329CD3834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49407"/>
            <a:ext cx="2406471" cy="1127681"/>
          </a:xfrm>
          <a:prstGeom prst="rect">
            <a:avLst/>
          </a:prstGeom>
        </p:spPr>
      </p:pic>
    </p:spTree>
    <p:extLst>
      <p:ext uri="{BB962C8B-B14F-4D97-AF65-F5344CB8AC3E}">
        <p14:creationId xmlns:p14="http://schemas.microsoft.com/office/powerpoint/2010/main" val="692212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Tidsplaneringen</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1524000" y="2225999"/>
            <a:ext cx="9144000" cy="4278930"/>
          </a:xfrm>
        </p:spPr>
        <p:txBody>
          <a:bodyPr vert="horz" lIns="91440" tIns="45720" rIns="91440" bIns="45720" rtlCol="0" anchor="t">
            <a:normAutofit fontScale="70000" lnSpcReduction="20000"/>
          </a:bodyPr>
          <a:lstStyle/>
          <a:p>
            <a:pPr algn="l">
              <a:lnSpc>
                <a:spcPct val="115000"/>
              </a:lnSpc>
              <a:spcAft>
                <a:spcPts val="1000"/>
              </a:spcAft>
            </a:pPr>
            <a:r>
              <a:rPr lang="sv-SE" sz="2800" dirty="0">
                <a:effectLst/>
                <a:latin typeface="Calibri" panose="020F0502020204030204" pitchFamily="34" charset="0"/>
                <a:ea typeface="Calibri" panose="020F0502020204030204" pitchFamily="34" charset="0"/>
                <a:cs typeface="Calibri" panose="020F0502020204030204" pitchFamily="34" charset="0"/>
              </a:rPr>
              <a:t>09:00-</a:t>
            </a:r>
            <a:r>
              <a:rPr lang="sv-SE" sz="2800" dirty="0">
                <a:latin typeface="Calibri" panose="020F0502020204030204" pitchFamily="34" charset="0"/>
                <a:ea typeface="Calibri" panose="020F0502020204030204" pitchFamily="34" charset="0"/>
                <a:cs typeface="Calibri" panose="020F0502020204030204" pitchFamily="34" charset="0"/>
              </a:rPr>
              <a:t>09:15</a:t>
            </a:r>
            <a:r>
              <a:rPr lang="sv-SE" sz="2800" dirty="0">
                <a:effectLst/>
                <a:latin typeface="Calibri" panose="020F0502020204030204" pitchFamily="34" charset="0"/>
                <a:ea typeface="Calibri" panose="020F0502020204030204" pitchFamily="34" charset="0"/>
                <a:cs typeface="Calibri" panose="020F0502020204030204" pitchFamily="34" charset="0"/>
              </a:rPr>
              <a:t> </a:t>
            </a:r>
            <a:r>
              <a:rPr lang="sv-SE" sz="2800" dirty="0">
                <a:latin typeface="Calibri" panose="020F0502020204030204" pitchFamily="34" charset="0"/>
                <a:ea typeface="Calibri" panose="020F0502020204030204" pitchFamily="34" charset="0"/>
                <a:cs typeface="Calibri" panose="020F0502020204030204" pitchFamily="34" charset="0"/>
              </a:rPr>
              <a:t>Introduktion</a:t>
            </a: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sv-SE" sz="2800" dirty="0">
                <a:latin typeface="Calibri" panose="020F0502020204030204" pitchFamily="34" charset="0"/>
                <a:ea typeface="Calibri" panose="020F0502020204030204" pitchFamily="34" charset="0"/>
                <a:cs typeface="Calibri" panose="020F0502020204030204" pitchFamily="34" charset="0"/>
              </a:rPr>
              <a:t>09:15</a:t>
            </a:r>
            <a:r>
              <a:rPr lang="sv-SE" sz="2800" dirty="0">
                <a:effectLst/>
                <a:latin typeface="Calibri" panose="020F0502020204030204" pitchFamily="34" charset="0"/>
                <a:ea typeface="Calibri" panose="020F0502020204030204" pitchFamily="34" charset="0"/>
                <a:cs typeface="Calibri" panose="020F0502020204030204" pitchFamily="34" charset="0"/>
              </a:rPr>
              <a:t>-10:45 Lokala Tävlingsbestämmelser (45/45)</a:t>
            </a:r>
          </a:p>
          <a:p>
            <a:pPr algn="l">
              <a:lnSpc>
                <a:spcPct val="115000"/>
              </a:lnSpc>
              <a:spcAft>
                <a:spcPts val="1000"/>
              </a:spcAft>
            </a:pPr>
            <a:r>
              <a:rPr lang="sv-SE" sz="2800" dirty="0">
                <a:latin typeface="Calibri" panose="020F0502020204030204" pitchFamily="34" charset="0"/>
                <a:ea typeface="Calibri" panose="020F0502020204030204" pitchFamily="34" charset="0"/>
                <a:cs typeface="Calibri" panose="020F0502020204030204" pitchFamily="34" charset="0"/>
              </a:rPr>
              <a:t>10:45-11:00 Fika, hämtas</a:t>
            </a: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sv-SE" sz="2800" dirty="0">
                <a:effectLst/>
                <a:latin typeface="Calibri" panose="020F0502020204030204" pitchFamily="34" charset="0"/>
                <a:ea typeface="Calibri" panose="020F0502020204030204" pitchFamily="34" charset="0"/>
                <a:cs typeface="Calibri" panose="020F0502020204030204" pitchFamily="34" charset="0"/>
              </a:rPr>
              <a:t>11:00-12:15 Easy Basket och Ungdom (45/30)</a:t>
            </a:r>
          </a:p>
          <a:p>
            <a:pPr algn="l">
              <a:lnSpc>
                <a:spcPct val="115000"/>
              </a:lnSpc>
              <a:spcAft>
                <a:spcPts val="1000"/>
              </a:spcAft>
            </a:pPr>
            <a:r>
              <a:rPr lang="sv-SE" sz="2800" dirty="0">
                <a:effectLst/>
                <a:latin typeface="Calibri" panose="020F0502020204030204" pitchFamily="34" charset="0"/>
                <a:ea typeface="Calibri" panose="020F0502020204030204" pitchFamily="34" charset="0"/>
                <a:cs typeface="Times New Roman" panose="02020603050405020304" pitchFamily="18" charset="0"/>
              </a:rPr>
              <a:t>12:15-13:00 Lunch</a:t>
            </a:r>
          </a:p>
          <a:p>
            <a:pPr algn="l">
              <a:lnSpc>
                <a:spcPct val="115000"/>
              </a:lnSpc>
              <a:spcAft>
                <a:spcPts val="1000"/>
              </a:spcAft>
            </a:pPr>
            <a:r>
              <a:rPr lang="sv-SE" sz="2800" dirty="0">
                <a:effectLst/>
                <a:latin typeface="Calibri" panose="020F0502020204030204" pitchFamily="34" charset="0"/>
                <a:ea typeface="Calibri" panose="020F0502020204030204" pitchFamily="34" charset="0"/>
                <a:cs typeface="Calibri" panose="020F0502020204030204" pitchFamily="34" charset="0"/>
              </a:rPr>
              <a:t>13:00-14:00 Senior och Motion (30/30)</a:t>
            </a:r>
          </a:p>
          <a:p>
            <a:pPr algn="l">
              <a:lnSpc>
                <a:spcPct val="115000"/>
              </a:lnSpc>
              <a:spcAft>
                <a:spcPts val="1000"/>
              </a:spcAft>
            </a:pPr>
            <a:r>
              <a:rPr lang="sv-SE" sz="2800" dirty="0">
                <a:latin typeface="Calibri" panose="020F0502020204030204" pitchFamily="34" charset="0"/>
                <a:ea typeface="Calibri" panose="020F0502020204030204" pitchFamily="34" charset="0"/>
                <a:cs typeface="Times New Roman" panose="02020603050405020304" pitchFamily="18" charset="0"/>
              </a:rPr>
              <a:t>14:00-14:45 Domare och Sekretariat (15/30)</a:t>
            </a:r>
          </a:p>
          <a:p>
            <a:pPr algn="l">
              <a:lnSpc>
                <a:spcPct val="115000"/>
              </a:lnSpc>
              <a:spcAft>
                <a:spcPts val="1000"/>
              </a:spcAft>
            </a:pPr>
            <a:r>
              <a:rPr lang="sv-SE" sz="2800" dirty="0">
                <a:effectLst/>
                <a:latin typeface="Calibri" panose="020F0502020204030204" pitchFamily="34" charset="0"/>
                <a:ea typeface="Calibri" panose="020F0502020204030204" pitchFamily="34" charset="0"/>
                <a:cs typeface="Calibri" panose="020F0502020204030204" pitchFamily="34" charset="0"/>
              </a:rPr>
              <a:t>14:45-15:00 Avslutning</a:t>
            </a: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2057974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1F26D8-0E19-4F53-07A3-C83E916ACCD6}"/>
              </a:ext>
            </a:extLst>
          </p:cNvPr>
          <p:cNvSpPr>
            <a:spLocks noGrp="1"/>
          </p:cNvSpPr>
          <p:nvPr>
            <p:ph type="title"/>
          </p:nvPr>
        </p:nvSpPr>
        <p:spPr>
          <a:xfrm>
            <a:off x="112644" y="345247"/>
            <a:ext cx="10515600" cy="1325563"/>
          </a:xfrm>
        </p:spPr>
        <p:txBody>
          <a:bodyPr>
            <a:normAutofit/>
          </a:bodyPr>
          <a:lstStyle/>
          <a:p>
            <a:pPr algn="ctr"/>
            <a:r>
              <a:rPr lang="sv-SE" sz="6000" b="1" dirty="0">
                <a:cs typeface="Calibri"/>
              </a:rPr>
              <a:t>Frågor</a:t>
            </a:r>
            <a:endParaRPr lang="en-SE" sz="6000" b="1" dirty="0"/>
          </a:p>
        </p:txBody>
      </p:sp>
      <p:sp>
        <p:nvSpPr>
          <p:cNvPr id="3" name="Platshållare för innehåll 2">
            <a:extLst>
              <a:ext uri="{FF2B5EF4-FFF2-40B4-BE49-F238E27FC236}">
                <a16:creationId xmlns:a16="http://schemas.microsoft.com/office/drawing/2014/main" id="{880465B6-A5D9-3EDE-6AAF-DF99235C12BA}"/>
              </a:ext>
            </a:extLst>
          </p:cNvPr>
          <p:cNvSpPr>
            <a:spLocks noGrp="1"/>
          </p:cNvSpPr>
          <p:nvPr>
            <p:ph idx="1"/>
          </p:nvPr>
        </p:nvSpPr>
        <p:spPr/>
        <p:txBody>
          <a:bodyPr>
            <a:noAutofit/>
          </a:bodyPr>
          <a:lstStyle/>
          <a:p>
            <a:pPr>
              <a:lnSpc>
                <a:spcPct val="115000"/>
              </a:lnSpc>
              <a:spcAft>
                <a:spcPts val="1000"/>
              </a:spcAft>
            </a:pPr>
            <a:r>
              <a:rPr lang="sv-SE" dirty="0">
                <a:effectLst/>
                <a:ea typeface="Calibri" panose="020F0502020204030204" pitchFamily="34" charset="0"/>
                <a:cs typeface="Times New Roman" panose="02020603050405020304" pitchFamily="18" charset="0"/>
              </a:rPr>
              <a:t>Genom Projekt Återstart Domare arbetar WBDF tillsammans med föreningarna för att rekrytera och utbilda fler domare.</a:t>
            </a:r>
            <a:r>
              <a:rPr lang="sv-SE" dirty="0">
                <a:ea typeface="Calibri" panose="020F0502020204030204" pitchFamily="34" charset="0"/>
                <a:cs typeface="Times New Roman" panose="02020603050405020304" pitchFamily="18" charset="0"/>
              </a:rPr>
              <a:t> Hur kan detta arbete utvecklas?</a:t>
            </a:r>
            <a:endParaRPr lang="sv-SE" dirty="0">
              <a:effectLst/>
              <a:ea typeface="Calibri" panose="020F0502020204030204" pitchFamily="34" charset="0"/>
              <a:cs typeface="Times New Roman" panose="02020603050405020304" pitchFamily="18" charset="0"/>
            </a:endParaRPr>
          </a:p>
          <a:p>
            <a:pPr>
              <a:lnSpc>
                <a:spcPct val="115000"/>
              </a:lnSpc>
              <a:spcAft>
                <a:spcPts val="1000"/>
              </a:spcAft>
            </a:pPr>
            <a:r>
              <a:rPr lang="sv-SE" dirty="0">
                <a:effectLst/>
                <a:ea typeface="Calibri" panose="020F0502020204030204" pitchFamily="34" charset="0"/>
                <a:cs typeface="Times New Roman" panose="02020603050405020304" pitchFamily="18" charset="0"/>
              </a:rPr>
              <a:t>Genom de tävlingsärenden som kommer in vet vi att det finns brister i matchsekretariaten. </a:t>
            </a:r>
            <a:r>
              <a:rPr lang="sv-SE" dirty="0">
                <a:ea typeface="Calibri" panose="020F0502020204030204" pitchFamily="34" charset="0"/>
                <a:cs typeface="Times New Roman" panose="02020603050405020304" pitchFamily="18" charset="0"/>
              </a:rPr>
              <a:t>Hur kan detta förbättras?</a:t>
            </a:r>
            <a:endParaRPr lang="sv-SE" dirty="0">
              <a:effectLst/>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814F4847-5AF4-805B-C3CA-9FBCD74F5E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89163"/>
            <a:ext cx="2406471" cy="1127681"/>
          </a:xfrm>
          <a:prstGeom prst="rect">
            <a:avLst/>
          </a:prstGeom>
        </p:spPr>
      </p:pic>
    </p:spTree>
    <p:extLst>
      <p:ext uri="{BB962C8B-B14F-4D97-AF65-F5344CB8AC3E}">
        <p14:creationId xmlns:p14="http://schemas.microsoft.com/office/powerpoint/2010/main" val="2351381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6D72FD-331E-99B9-1427-E2C1C7CD09D3}"/>
              </a:ext>
            </a:extLst>
          </p:cNvPr>
          <p:cNvSpPr>
            <a:spLocks noGrp="1"/>
          </p:cNvSpPr>
          <p:nvPr>
            <p:ph type="title"/>
          </p:nvPr>
        </p:nvSpPr>
        <p:spPr/>
        <p:txBody>
          <a:bodyPr>
            <a:normAutofit/>
          </a:bodyPr>
          <a:lstStyle/>
          <a:p>
            <a:pPr algn="ctr">
              <a:lnSpc>
                <a:spcPct val="115000"/>
              </a:lnSpc>
              <a:spcAft>
                <a:spcPts val="1000"/>
              </a:spcAft>
            </a:pPr>
            <a:r>
              <a:rPr lang="sv-SE" b="1" dirty="0">
                <a:latin typeface="Calibri" panose="020F0502020204030204" pitchFamily="34" charset="0"/>
                <a:ea typeface="Calibri" panose="020F0502020204030204" pitchFamily="34" charset="0"/>
                <a:cs typeface="Times New Roman" panose="02020603050405020304" pitchFamily="18" charset="0"/>
              </a:rPr>
              <a:t>Domare och Sekretariat</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latshållare för innehåll 2">
            <a:extLst>
              <a:ext uri="{FF2B5EF4-FFF2-40B4-BE49-F238E27FC236}">
                <a16:creationId xmlns:a16="http://schemas.microsoft.com/office/drawing/2014/main" id="{F74318FD-C134-F4EC-EE24-A5385622C443}"/>
              </a:ext>
            </a:extLst>
          </p:cNvPr>
          <p:cNvSpPr>
            <a:spLocks noGrp="1"/>
          </p:cNvSpPr>
          <p:nvPr>
            <p:ph idx="1"/>
          </p:nvPr>
        </p:nvSpPr>
        <p:spPr/>
        <p:txBody>
          <a:bodyPr>
            <a:noAutofit/>
          </a:bodyPr>
          <a:lstStyle/>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Seniorernas seriespel är indelat i Division 2 och Division 3, både damer och herrar.</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Motionsserierna </a:t>
            </a:r>
            <a:r>
              <a:rPr lang="sv-SE" dirty="0">
                <a:latin typeface="Calibri" panose="020F0502020204030204" pitchFamily="34" charset="0"/>
                <a:ea typeface="Calibri" panose="020F0502020204030204" pitchFamily="34" charset="0"/>
                <a:cs typeface="Times New Roman" panose="02020603050405020304" pitchFamily="18" charset="0"/>
              </a:rPr>
              <a:t>är </a:t>
            </a:r>
            <a:r>
              <a:rPr lang="sv-SE" dirty="0">
                <a:effectLst/>
                <a:latin typeface="Calibri" panose="020F0502020204030204" pitchFamily="34" charset="0"/>
                <a:ea typeface="Calibri" panose="020F0502020204030204" pitchFamily="34" charset="0"/>
                <a:cs typeface="Times New Roman" panose="02020603050405020304" pitchFamily="18" charset="0"/>
              </a:rPr>
              <a:t>Division 4 och Division 5, enbart</a:t>
            </a:r>
            <a:r>
              <a:rPr lang="sv-SE" dirty="0">
                <a:latin typeface="Calibri" panose="020F0502020204030204" pitchFamily="34" charset="0"/>
                <a:ea typeface="Calibri" panose="020F0502020204030204" pitchFamily="34" charset="0"/>
                <a:cs typeface="Times New Roman" panose="02020603050405020304" pitchFamily="18" charset="0"/>
              </a:rPr>
              <a:t> </a:t>
            </a:r>
            <a:r>
              <a:rPr lang="sv-SE" dirty="0">
                <a:effectLst/>
                <a:latin typeface="Calibri" panose="020F0502020204030204" pitchFamily="34" charset="0"/>
                <a:ea typeface="Calibri" panose="020F0502020204030204" pitchFamily="34" charset="0"/>
                <a:cs typeface="Times New Roman" panose="02020603050405020304" pitchFamily="18" charset="0"/>
              </a:rPr>
              <a:t>herrar.</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Spel höst-vår, dubbelserier eller trippelserier beroende på antalet lag.</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Kvalspel arrangeras vid behov mellan Division 2 och Division 3.</a:t>
            </a:r>
          </a:p>
          <a:p>
            <a:pPr>
              <a:lnSpc>
                <a:spcPct val="115000"/>
              </a:lnSpc>
              <a:spcAft>
                <a:spcPts val="1000"/>
              </a:spcAft>
            </a:pPr>
            <a:r>
              <a:rPr lang="sv-SE" dirty="0">
                <a:effectLst/>
                <a:latin typeface="Calibri" panose="020F0502020204030204" pitchFamily="34" charset="0"/>
                <a:ea typeface="Calibri" panose="020F0502020204030204" pitchFamily="34" charset="0"/>
                <a:cs typeface="Times New Roman" panose="02020603050405020304" pitchFamily="18" charset="0"/>
              </a:rPr>
              <a:t>Senior-DM arrangeras som en försäsongsturnering, med automatisk anmälan (möjlighet för lag att avstå) kopplad till </a:t>
            </a:r>
            <a:r>
              <a:rPr lang="sv-SE" dirty="0" err="1">
                <a:effectLst/>
                <a:latin typeface="Calibri" panose="020F0502020204030204" pitchFamily="34" charset="0"/>
                <a:ea typeface="Calibri" panose="020F0502020204030204" pitchFamily="34" charset="0"/>
                <a:cs typeface="Times New Roman" panose="02020603050405020304" pitchFamily="18" charset="0"/>
              </a:rPr>
              <a:t>serieanmälan</a:t>
            </a:r>
            <a:r>
              <a:rPr lang="sv-SE" dirty="0">
                <a:effectLst/>
                <a:latin typeface="Calibri" panose="020F0502020204030204" pitchFamily="34" charset="0"/>
                <a:ea typeface="Calibri" panose="020F0502020204030204" pitchFamily="34" charset="0"/>
                <a:cs typeface="Times New Roman" panose="02020603050405020304" pitchFamily="18" charset="0"/>
              </a:rPr>
              <a:t>.</a:t>
            </a:r>
          </a:p>
        </p:txBody>
      </p:sp>
      <p:pic>
        <p:nvPicPr>
          <p:cNvPr id="5" name="Bildobjekt 4">
            <a:extLst>
              <a:ext uri="{FF2B5EF4-FFF2-40B4-BE49-F238E27FC236}">
                <a16:creationId xmlns:a16="http://schemas.microsoft.com/office/drawing/2014/main" id="{4FA0C27F-62AA-5F90-E716-1329CD3834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49407"/>
            <a:ext cx="2406471" cy="1127681"/>
          </a:xfrm>
          <a:prstGeom prst="rect">
            <a:avLst/>
          </a:prstGeom>
        </p:spPr>
      </p:pic>
    </p:spTree>
    <p:extLst>
      <p:ext uri="{BB962C8B-B14F-4D97-AF65-F5344CB8AC3E}">
        <p14:creationId xmlns:p14="http://schemas.microsoft.com/office/powerpoint/2010/main" val="1327154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1F26D8-0E19-4F53-07A3-C83E916ACCD6}"/>
              </a:ext>
            </a:extLst>
          </p:cNvPr>
          <p:cNvSpPr>
            <a:spLocks noGrp="1"/>
          </p:cNvSpPr>
          <p:nvPr>
            <p:ph type="title"/>
          </p:nvPr>
        </p:nvSpPr>
        <p:spPr>
          <a:xfrm>
            <a:off x="112644" y="345247"/>
            <a:ext cx="10515600" cy="1325563"/>
          </a:xfrm>
        </p:spPr>
        <p:txBody>
          <a:bodyPr>
            <a:normAutofit/>
          </a:bodyPr>
          <a:lstStyle/>
          <a:p>
            <a:pPr algn="ctr"/>
            <a:r>
              <a:rPr lang="sv-SE" sz="6000" b="1" dirty="0">
                <a:cs typeface="Calibri"/>
              </a:rPr>
              <a:t>Arbetssätt</a:t>
            </a:r>
            <a:endParaRPr lang="en-SE" sz="6000" b="1" dirty="0"/>
          </a:p>
        </p:txBody>
      </p:sp>
      <p:sp>
        <p:nvSpPr>
          <p:cNvPr id="3" name="Platshållare för innehåll 2">
            <a:extLst>
              <a:ext uri="{FF2B5EF4-FFF2-40B4-BE49-F238E27FC236}">
                <a16:creationId xmlns:a16="http://schemas.microsoft.com/office/drawing/2014/main" id="{880465B6-A5D9-3EDE-6AAF-DF99235C12BA}"/>
              </a:ext>
            </a:extLst>
          </p:cNvPr>
          <p:cNvSpPr>
            <a:spLocks noGrp="1"/>
          </p:cNvSpPr>
          <p:nvPr>
            <p:ph idx="1"/>
          </p:nvPr>
        </p:nvSpPr>
        <p:spPr/>
        <p:txBody>
          <a:bodyPr>
            <a:noAutofit/>
          </a:bodyPr>
          <a:lstStyle/>
          <a:p>
            <a:pPr marL="0" indent="0">
              <a:lnSpc>
                <a:spcPct val="115000"/>
              </a:lnSpc>
              <a:spcAft>
                <a:spcPts val="1000"/>
              </a:spcAft>
              <a:buNone/>
            </a:pPr>
            <a:r>
              <a:rPr lang="sv-SE" dirty="0">
                <a:latin typeface="Calibri" panose="020F0502020204030204" pitchFamily="34" charset="0"/>
                <a:ea typeface="Calibri" panose="020F0502020204030204" pitchFamily="34" charset="0"/>
                <a:cs typeface="Times New Roman" panose="02020603050405020304" pitchFamily="18" charset="0"/>
              </a:rPr>
              <a:t>Workshop i</a:t>
            </a:r>
            <a:r>
              <a:rPr lang="sv-SE" dirty="0">
                <a:effectLst/>
                <a:latin typeface="Calibri" panose="020F0502020204030204" pitchFamily="34" charset="0"/>
                <a:ea typeface="Calibri" panose="020F0502020204030204" pitchFamily="34" charset="0"/>
                <a:cs typeface="Times New Roman" panose="02020603050405020304" pitchFamily="18" charset="0"/>
              </a:rPr>
              <a:t> </a:t>
            </a:r>
            <a:r>
              <a:rPr lang="sv-SE" dirty="0">
                <a:latin typeface="Calibri" panose="020F0502020204030204" pitchFamily="34" charset="0"/>
                <a:ea typeface="Calibri" panose="020F0502020204030204" pitchFamily="34" charset="0"/>
                <a:cs typeface="Times New Roman" panose="02020603050405020304" pitchFamily="18" charset="0"/>
              </a:rPr>
              <a:t>arbets</a:t>
            </a:r>
            <a:r>
              <a:rPr lang="sv-SE" dirty="0">
                <a:effectLst/>
                <a:latin typeface="Calibri" panose="020F0502020204030204" pitchFamily="34" charset="0"/>
                <a:ea typeface="Calibri" panose="020F0502020204030204" pitchFamily="34" charset="0"/>
                <a:cs typeface="Times New Roman" panose="02020603050405020304" pitchFamily="18" charset="0"/>
              </a:rPr>
              <a:t>grupper</a:t>
            </a:r>
          </a:p>
          <a:p>
            <a:pPr marL="0" indent="0">
              <a:lnSpc>
                <a:spcPct val="115000"/>
              </a:lnSpc>
              <a:spcAft>
                <a:spcPts val="1000"/>
              </a:spcAft>
              <a:buNone/>
            </a:pPr>
            <a:r>
              <a:rPr lang="sv-SE" dirty="0">
                <a:effectLst/>
                <a:latin typeface="Calibri" panose="020F0502020204030204" pitchFamily="34" charset="0"/>
                <a:ea typeface="Calibri" panose="020F0502020204030204" pitchFamily="34" charset="0"/>
                <a:cs typeface="Times New Roman" panose="02020603050405020304" pitchFamily="18" charset="0"/>
              </a:rPr>
              <a:t>Varje pass delas i gruppdiskussion och redovisning/beslut (--/--)</a:t>
            </a:r>
          </a:p>
          <a:p>
            <a:pPr marL="0" indent="0">
              <a:lnSpc>
                <a:spcPct val="115000"/>
              </a:lnSpc>
              <a:spcAft>
                <a:spcPts val="1000"/>
              </a:spcAft>
              <a:buNone/>
            </a:pPr>
            <a:r>
              <a:rPr lang="sv-SE" dirty="0">
                <a:latin typeface="Calibri" panose="020F0502020204030204" pitchFamily="34" charset="0"/>
                <a:ea typeface="Calibri" panose="020F0502020204030204" pitchFamily="34" charset="0"/>
                <a:cs typeface="Times New Roman" panose="02020603050405020304" pitchFamily="18" charset="0"/>
              </a:rPr>
              <a:t>Noteringar förs av gruppens sekreterare och lämnas in</a:t>
            </a:r>
          </a:p>
          <a:p>
            <a:pPr marL="0" indent="0">
              <a:lnSpc>
                <a:spcPct val="115000"/>
              </a:lnSpc>
              <a:spcAft>
                <a:spcPts val="1000"/>
              </a:spcAft>
              <a:buNone/>
            </a:pPr>
            <a:r>
              <a:rPr lang="sv-SE" dirty="0">
                <a:latin typeface="Calibri" panose="020F0502020204030204" pitchFamily="34" charset="0"/>
                <a:ea typeface="Calibri" panose="020F0502020204030204" pitchFamily="34" charset="0"/>
                <a:cs typeface="Times New Roman" panose="02020603050405020304" pitchFamily="18" charset="0"/>
              </a:rPr>
              <a:t>Varje grupp kan lyfta en fråga vid respektive redovisning</a:t>
            </a:r>
          </a:p>
          <a:p>
            <a:pPr marL="0" indent="0">
              <a:lnSpc>
                <a:spcPct val="115000"/>
              </a:lnSpc>
              <a:spcAft>
                <a:spcPts val="1000"/>
              </a:spcAft>
              <a:buNone/>
            </a:pPr>
            <a:r>
              <a:rPr lang="sv-SE" dirty="0">
                <a:latin typeface="Calibri" panose="020F0502020204030204" pitchFamily="34" charset="0"/>
                <a:ea typeface="Calibri" panose="020F0502020204030204" pitchFamily="34" charset="0"/>
                <a:cs typeface="Times New Roman" panose="02020603050405020304" pitchFamily="18" charset="0"/>
              </a:rPr>
              <a:t>Beslut tas vid respektive redovisning och protokollförs</a:t>
            </a:r>
          </a:p>
          <a:p>
            <a:pPr marL="0" indent="0">
              <a:lnSpc>
                <a:spcPct val="115000"/>
              </a:lnSpc>
              <a:spcAft>
                <a:spcPts val="1000"/>
              </a:spcAft>
              <a:buNone/>
            </a:pP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sv-SE"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814F4847-5AF4-805B-C3CA-9FBCD74F5E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89163"/>
            <a:ext cx="2406471" cy="1127681"/>
          </a:xfrm>
          <a:prstGeom prst="rect">
            <a:avLst/>
          </a:prstGeom>
        </p:spPr>
      </p:pic>
    </p:spTree>
    <p:extLst>
      <p:ext uri="{BB962C8B-B14F-4D97-AF65-F5344CB8AC3E}">
        <p14:creationId xmlns:p14="http://schemas.microsoft.com/office/powerpoint/2010/main" val="331117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1F26D8-0E19-4F53-07A3-C83E916ACCD6}"/>
              </a:ext>
            </a:extLst>
          </p:cNvPr>
          <p:cNvSpPr>
            <a:spLocks noGrp="1"/>
          </p:cNvSpPr>
          <p:nvPr>
            <p:ph type="title"/>
          </p:nvPr>
        </p:nvSpPr>
        <p:spPr>
          <a:xfrm>
            <a:off x="112644" y="345247"/>
            <a:ext cx="10515600" cy="1325563"/>
          </a:xfrm>
        </p:spPr>
        <p:txBody>
          <a:bodyPr>
            <a:normAutofit/>
          </a:bodyPr>
          <a:lstStyle/>
          <a:p>
            <a:pPr algn="ctr"/>
            <a:r>
              <a:rPr lang="sv-SE" sz="6000" b="1" dirty="0">
                <a:cs typeface="Calibri"/>
              </a:rPr>
              <a:t>Avslutning och nästa steg</a:t>
            </a:r>
            <a:endParaRPr lang="en-SE" sz="6000" b="1" dirty="0"/>
          </a:p>
        </p:txBody>
      </p:sp>
      <p:sp>
        <p:nvSpPr>
          <p:cNvPr id="3" name="Platshållare för innehåll 2">
            <a:extLst>
              <a:ext uri="{FF2B5EF4-FFF2-40B4-BE49-F238E27FC236}">
                <a16:creationId xmlns:a16="http://schemas.microsoft.com/office/drawing/2014/main" id="{880465B6-A5D9-3EDE-6AAF-DF99235C12BA}"/>
              </a:ext>
            </a:extLst>
          </p:cNvPr>
          <p:cNvSpPr>
            <a:spLocks noGrp="1"/>
          </p:cNvSpPr>
          <p:nvPr>
            <p:ph idx="1"/>
          </p:nvPr>
        </p:nvSpPr>
        <p:spPr/>
        <p:txBody>
          <a:bodyPr>
            <a:noAutofit/>
          </a:bodyPr>
          <a:lstStyle/>
          <a:p>
            <a:pPr>
              <a:lnSpc>
                <a:spcPct val="115000"/>
              </a:lnSpc>
              <a:spcAft>
                <a:spcPts val="1000"/>
              </a:spcAft>
            </a:pPr>
            <a:r>
              <a:rPr lang="sv-SE" dirty="0">
                <a:latin typeface="Calibri" panose="020F0502020204030204" pitchFamily="34" charset="0"/>
                <a:ea typeface="Calibri" panose="020F0502020204030204" pitchFamily="34" charset="0"/>
                <a:cs typeface="Times New Roman" panose="02020603050405020304" pitchFamily="18" charset="0"/>
              </a:rPr>
              <a:t>Noteringar</a:t>
            </a:r>
            <a:r>
              <a:rPr lang="sv-SE" dirty="0">
                <a:effectLst/>
                <a:latin typeface="Calibri" panose="020F0502020204030204" pitchFamily="34" charset="0"/>
                <a:ea typeface="Calibri" panose="020F0502020204030204" pitchFamily="34" charset="0"/>
                <a:cs typeface="Times New Roman" panose="02020603050405020304" pitchFamily="18" charset="0"/>
              </a:rPr>
              <a:t> sammanställs och blir tillsammans med beslut underlag för revidering av Lokala Tävlingsbestämmelser och Tävlingsinbjudningar 2024-2025.</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sv-SE"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814F4847-5AF4-805B-C3CA-9FBCD74F5E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89163"/>
            <a:ext cx="2406471" cy="1127681"/>
          </a:xfrm>
          <a:prstGeom prst="rect">
            <a:avLst/>
          </a:prstGeom>
        </p:spPr>
      </p:pic>
    </p:spTree>
    <p:extLst>
      <p:ext uri="{BB962C8B-B14F-4D97-AF65-F5344CB8AC3E}">
        <p14:creationId xmlns:p14="http://schemas.microsoft.com/office/powerpoint/2010/main" val="1853269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Distriktets utmaningar</a:t>
            </a: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
        <p:nvSpPr>
          <p:cNvPr id="4" name="textruta 3">
            <a:extLst>
              <a:ext uri="{FF2B5EF4-FFF2-40B4-BE49-F238E27FC236}">
                <a16:creationId xmlns:a16="http://schemas.microsoft.com/office/drawing/2014/main" id="{29D57342-6FC7-6A41-5788-85C88C27FAB9}"/>
              </a:ext>
            </a:extLst>
          </p:cNvPr>
          <p:cNvSpPr txBox="1"/>
          <p:nvPr/>
        </p:nvSpPr>
        <p:spPr>
          <a:xfrm>
            <a:off x="1053548" y="1600200"/>
            <a:ext cx="10267122" cy="3421065"/>
          </a:xfrm>
          <a:prstGeom prst="rect">
            <a:avLst/>
          </a:prstGeom>
          <a:noFill/>
        </p:spPr>
        <p:txBody>
          <a:bodyPr wrap="square">
            <a:spAutoFit/>
          </a:bodyPr>
          <a:lstStyle/>
          <a:p>
            <a:pPr>
              <a:lnSpc>
                <a:spcPct val="115000"/>
              </a:lnSpc>
              <a:spcAft>
                <a:spcPts val="1000"/>
              </a:spcAft>
            </a:pPr>
            <a:r>
              <a:rPr lang="sv-SE" sz="2800" b="1" dirty="0">
                <a:effectLst/>
                <a:latin typeface="Calibri" panose="020F0502020204030204" pitchFamily="34" charset="0"/>
                <a:ea typeface="Calibri" panose="020F0502020204030204" pitchFamily="34" charset="0"/>
                <a:cs typeface="Times New Roman" panose="02020603050405020304" pitchFamily="18" charset="0"/>
              </a:rPr>
              <a:t>Det är positivt att vi blir fler men det skapar även utmaningar…</a:t>
            </a:r>
          </a:p>
          <a:p>
            <a:pPr>
              <a:lnSpc>
                <a:spcPct val="115000"/>
              </a:lnSpc>
              <a:spcAft>
                <a:spcPts val="1000"/>
              </a:spcAft>
            </a:pPr>
            <a:r>
              <a:rPr lang="sv-SE" sz="2800" dirty="0">
                <a:effectLst/>
                <a:latin typeface="Calibri" panose="020F0502020204030204" pitchFamily="34" charset="0"/>
                <a:ea typeface="Calibri" panose="020F0502020204030204" pitchFamily="34" charset="0"/>
                <a:cs typeface="Times New Roman" panose="02020603050405020304" pitchFamily="18" charset="0"/>
              </a:rPr>
              <a:t>… föreningar inte kan ta emot alla intresserade på grund av kapacitetsbrist gällande hallar och ledare.</a:t>
            </a:r>
          </a:p>
          <a:p>
            <a:pPr>
              <a:lnSpc>
                <a:spcPct val="115000"/>
              </a:lnSpc>
              <a:spcAft>
                <a:spcPts val="1000"/>
              </a:spcAft>
            </a:pPr>
            <a:r>
              <a:rPr lang="sv-SE" sz="2800" dirty="0">
                <a:effectLst/>
                <a:latin typeface="Calibri" panose="020F0502020204030204" pitchFamily="34" charset="0"/>
                <a:ea typeface="Calibri" panose="020F0502020204030204" pitchFamily="34" charset="0"/>
                <a:cs typeface="Times New Roman" panose="02020603050405020304" pitchFamily="18" charset="0"/>
              </a:rPr>
              <a:t>… föreningarna engagerar outbildade ledare vilket sänker kvaliteten.</a:t>
            </a:r>
          </a:p>
          <a:p>
            <a:pPr>
              <a:lnSpc>
                <a:spcPct val="115000"/>
              </a:lnSpc>
              <a:spcAft>
                <a:spcPts val="1000"/>
              </a:spcAft>
            </a:pPr>
            <a:r>
              <a:rPr lang="sv-SE" sz="2800" dirty="0">
                <a:effectLst/>
                <a:latin typeface="Calibri" panose="020F0502020204030204" pitchFamily="34" charset="0"/>
                <a:ea typeface="Calibri" panose="020F0502020204030204" pitchFamily="34" charset="0"/>
                <a:cs typeface="Times New Roman" panose="02020603050405020304" pitchFamily="18" charset="0"/>
              </a:rPr>
              <a:t>… antalet </a:t>
            </a:r>
            <a:r>
              <a:rPr lang="sv-SE" sz="2800" dirty="0">
                <a:latin typeface="Calibri" panose="020F0502020204030204" pitchFamily="34" charset="0"/>
                <a:ea typeface="Calibri" panose="020F0502020204030204" pitchFamily="34" charset="0"/>
                <a:cs typeface="Times New Roman" panose="02020603050405020304" pitchFamily="18" charset="0"/>
              </a:rPr>
              <a:t>tävlingsärenden</a:t>
            </a:r>
            <a:r>
              <a:rPr lang="sv-SE" sz="2800" dirty="0">
                <a:effectLst/>
                <a:latin typeface="Calibri" panose="020F0502020204030204" pitchFamily="34" charset="0"/>
                <a:ea typeface="Calibri" panose="020F0502020204030204" pitchFamily="34" charset="0"/>
                <a:cs typeface="Times New Roman" panose="02020603050405020304" pitchFamily="18" charset="0"/>
              </a:rPr>
              <a:t> ökar då föreningarna inte hinner med att förmedla sin värdegrund/fair-play till alla nya ledare och föräldrar.</a:t>
            </a:r>
          </a:p>
        </p:txBody>
      </p:sp>
    </p:spTree>
    <p:extLst>
      <p:ext uri="{BB962C8B-B14F-4D97-AF65-F5344CB8AC3E}">
        <p14:creationId xmlns:p14="http://schemas.microsoft.com/office/powerpoint/2010/main" val="2063653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Distriktets utmaningar</a:t>
            </a: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
        <p:nvSpPr>
          <p:cNvPr id="4" name="textruta 3">
            <a:extLst>
              <a:ext uri="{FF2B5EF4-FFF2-40B4-BE49-F238E27FC236}">
                <a16:creationId xmlns:a16="http://schemas.microsoft.com/office/drawing/2014/main" id="{29D57342-6FC7-6A41-5788-85C88C27FAB9}"/>
              </a:ext>
            </a:extLst>
          </p:cNvPr>
          <p:cNvSpPr txBox="1"/>
          <p:nvPr/>
        </p:nvSpPr>
        <p:spPr>
          <a:xfrm>
            <a:off x="1053548" y="1600200"/>
            <a:ext cx="10267122" cy="4907626"/>
          </a:xfrm>
          <a:prstGeom prst="rect">
            <a:avLst/>
          </a:prstGeom>
          <a:noFill/>
        </p:spPr>
        <p:txBody>
          <a:bodyPr wrap="square">
            <a:spAutoFit/>
          </a:bodyPr>
          <a:lstStyle/>
          <a:p>
            <a:pPr>
              <a:lnSpc>
                <a:spcPct val="115000"/>
              </a:lnSpc>
              <a:spcAft>
                <a:spcPts val="1000"/>
              </a:spcAft>
            </a:pPr>
            <a:r>
              <a:rPr lang="sv-SE" sz="2800" b="1" dirty="0">
                <a:effectLst/>
                <a:latin typeface="Calibri" panose="020F0502020204030204" pitchFamily="34" charset="0"/>
                <a:ea typeface="Calibri" panose="020F0502020204030204" pitchFamily="34" charset="0"/>
                <a:cs typeface="Times New Roman" panose="02020603050405020304" pitchFamily="18" charset="0"/>
              </a:rPr>
              <a:t>Det är positivt att vi blir fler men det skapar även utmaningar…</a:t>
            </a:r>
          </a:p>
          <a:p>
            <a:pPr>
              <a:lnSpc>
                <a:spcPct val="115000"/>
              </a:lnSpc>
              <a:spcAft>
                <a:spcPts val="1000"/>
              </a:spcAft>
            </a:pPr>
            <a:r>
              <a:rPr lang="sv-SE" sz="2800" dirty="0">
                <a:effectLst/>
                <a:latin typeface="Calibri" panose="020F0502020204030204" pitchFamily="34" charset="0"/>
                <a:ea typeface="Calibri" panose="020F0502020204030204" pitchFamily="34" charset="0"/>
                <a:cs typeface="Times New Roman" panose="02020603050405020304" pitchFamily="18" charset="0"/>
              </a:rPr>
              <a:t>… ett ökat antal domare blir påhoppade av ledare och föräldrar, många av dessa domare är unga, nyutbildade och behöver inleda sin domarkarriär på ett positivt sätt, vi riskerar att tappa de domare som vi behöver för att kunna genomföra vårt matchspel.</a:t>
            </a:r>
          </a:p>
          <a:p>
            <a:pPr>
              <a:lnSpc>
                <a:spcPct val="115000"/>
              </a:lnSpc>
              <a:spcAft>
                <a:spcPts val="1000"/>
              </a:spcAft>
            </a:pPr>
            <a:r>
              <a:rPr lang="sv-SE" sz="2800" dirty="0">
                <a:effectLst/>
                <a:latin typeface="Calibri" panose="020F0502020204030204" pitchFamily="34" charset="0"/>
                <a:ea typeface="Calibri" panose="020F0502020204030204" pitchFamily="34" charset="0"/>
                <a:cs typeface="Times New Roman" panose="02020603050405020304" pitchFamily="18" charset="0"/>
              </a:rPr>
              <a:t>… arbetet med vidareutbildning av domare till Nivå 1 och Nivå 2 </a:t>
            </a:r>
            <a:r>
              <a:rPr lang="sv-SE" sz="2800" dirty="0">
                <a:latin typeface="Calibri" panose="020F0502020204030204" pitchFamily="34" charset="0"/>
                <a:ea typeface="Calibri" panose="020F0502020204030204" pitchFamily="34" charset="0"/>
                <a:cs typeface="Times New Roman" panose="02020603050405020304" pitchFamily="18" charset="0"/>
              </a:rPr>
              <a:t>behöver prioriteras</a:t>
            </a:r>
            <a:r>
              <a:rPr lang="sv-SE" sz="2800" dirty="0">
                <a:effectLst/>
                <a:latin typeface="Calibri" panose="020F0502020204030204" pitchFamily="34" charset="0"/>
                <a:ea typeface="Calibri" panose="020F0502020204030204" pitchFamily="34" charset="0"/>
                <a:cs typeface="Times New Roman" panose="02020603050405020304" pitchFamily="18" charset="0"/>
              </a:rPr>
              <a:t>, att få flera Distriktsdomare är ett akut behov.</a:t>
            </a:r>
          </a:p>
          <a:p>
            <a:pPr>
              <a:lnSpc>
                <a:spcPct val="115000"/>
              </a:lnSpc>
              <a:spcAft>
                <a:spcPts val="1000"/>
              </a:spcAft>
            </a:pPr>
            <a:r>
              <a:rPr lang="sv-SE" sz="2800" dirty="0">
                <a:effectLst/>
                <a:latin typeface="Calibri" panose="020F0502020204030204" pitchFamily="34" charset="0"/>
                <a:ea typeface="Calibri" panose="020F0502020204030204" pitchFamily="34" charset="0"/>
                <a:cs typeface="Times New Roman" panose="02020603050405020304" pitchFamily="18" charset="0"/>
              </a:rPr>
              <a:t>… det blir svårt för föreningarna att arrangera Easy Basket-sammandrag då ett stort antal seriematcher begränsar halltillgången.</a:t>
            </a:r>
          </a:p>
        </p:txBody>
      </p:sp>
    </p:spTree>
    <p:extLst>
      <p:ext uri="{BB962C8B-B14F-4D97-AF65-F5344CB8AC3E}">
        <p14:creationId xmlns:p14="http://schemas.microsoft.com/office/powerpoint/2010/main" val="1988137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noAutofit/>
          </a:bodyPr>
          <a:lstStyle/>
          <a:p>
            <a:pPr>
              <a:lnSpc>
                <a:spcPct val="115000"/>
              </a:lnSpc>
              <a:spcAft>
                <a:spcPts val="1000"/>
              </a:spcAft>
            </a:pPr>
            <a:r>
              <a:rPr lang="sv-SE" sz="4800" b="1" dirty="0">
                <a:effectLst/>
                <a:latin typeface="Calibri" panose="020F0502020204030204" pitchFamily="34" charset="0"/>
                <a:ea typeface="Calibri" panose="020F0502020204030204" pitchFamily="34" charset="0"/>
                <a:cs typeface="Times New Roman" panose="02020603050405020304" pitchFamily="18" charset="0"/>
              </a:rPr>
              <a:t>Utbildning och utveckling</a:t>
            </a:r>
            <a:endParaRPr lang="sv-SE" sz="4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
        <p:nvSpPr>
          <p:cNvPr id="4" name="textruta 3">
            <a:extLst>
              <a:ext uri="{FF2B5EF4-FFF2-40B4-BE49-F238E27FC236}">
                <a16:creationId xmlns:a16="http://schemas.microsoft.com/office/drawing/2014/main" id="{29D57342-6FC7-6A41-5788-85C88C27FAB9}"/>
              </a:ext>
            </a:extLst>
          </p:cNvPr>
          <p:cNvSpPr txBox="1"/>
          <p:nvPr/>
        </p:nvSpPr>
        <p:spPr>
          <a:xfrm>
            <a:off x="962439" y="1570383"/>
            <a:ext cx="10267122" cy="3841693"/>
          </a:xfrm>
          <a:prstGeom prst="rect">
            <a:avLst/>
          </a:prstGeom>
          <a:noFill/>
        </p:spPr>
        <p:txBody>
          <a:bodyPr wrap="square">
            <a:spAutoFit/>
          </a:bodyPr>
          <a:lstStyle/>
          <a:p>
            <a:pPr>
              <a:lnSpc>
                <a:spcPct val="115000"/>
              </a:lnSpc>
              <a:spcAft>
                <a:spcPts val="1000"/>
              </a:spcAft>
            </a:pPr>
            <a:r>
              <a:rPr lang="sv-SE" sz="3200" b="1" dirty="0">
                <a:latin typeface="Calibri" panose="020F0502020204030204" pitchFamily="34" charset="0"/>
                <a:ea typeface="Calibri" panose="020F0502020204030204" pitchFamily="34" charset="0"/>
                <a:cs typeface="Times New Roman" panose="02020603050405020304" pitchFamily="18" charset="0"/>
              </a:rPr>
              <a:t>U</a:t>
            </a:r>
            <a:r>
              <a:rPr lang="sv-SE" sz="3200" b="1" dirty="0">
                <a:effectLst/>
                <a:latin typeface="Calibri" panose="020F0502020204030204" pitchFamily="34" charset="0"/>
                <a:ea typeface="Calibri" panose="020F0502020204030204" pitchFamily="34" charset="0"/>
                <a:cs typeface="Times New Roman" panose="02020603050405020304" pitchFamily="18" charset="0"/>
              </a:rPr>
              <a:t>tbildning av ledare och domare</a:t>
            </a:r>
            <a:endParaRPr lang="sv-SE"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v-SE" sz="3200" dirty="0">
                <a:effectLst/>
                <a:latin typeface="Calibri" panose="020F0502020204030204" pitchFamily="34" charset="0"/>
                <a:ea typeface="Calibri" panose="020F0502020204030204" pitchFamily="34" charset="0"/>
                <a:cs typeface="Times New Roman" panose="02020603050405020304" pitchFamily="18" charset="0"/>
              </a:rPr>
              <a:t>Där finns ett tydligt upplägg för vilka utbildningsbehörigheter som krävs och när det finns möjlighet för ledare och domare att gå </a:t>
            </a:r>
            <a:r>
              <a:rPr lang="sv-SE" sz="3200" dirty="0">
                <a:latin typeface="Calibri" panose="020F0502020204030204" pitchFamily="34" charset="0"/>
                <a:ea typeface="Calibri" panose="020F0502020204030204" pitchFamily="34" charset="0"/>
                <a:cs typeface="Times New Roman" panose="02020603050405020304" pitchFamily="18" charset="0"/>
              </a:rPr>
              <a:t>utbildningar</a:t>
            </a:r>
            <a:r>
              <a:rPr lang="sv-SE" sz="32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sv-SE" sz="3200" dirty="0">
                <a:latin typeface="Calibri" panose="020F0502020204030204" pitchFamily="34" charset="0"/>
                <a:ea typeface="Calibri" panose="020F0502020204030204" pitchFamily="34" charset="0"/>
                <a:cs typeface="Times New Roman" panose="02020603050405020304" pitchFamily="18" charset="0"/>
              </a:rPr>
              <a:t>Utbildningshelger fyra gånger/säsong</a:t>
            </a:r>
          </a:p>
          <a:p>
            <a:pPr>
              <a:lnSpc>
                <a:spcPct val="115000"/>
              </a:lnSpc>
              <a:spcAft>
                <a:spcPts val="1000"/>
              </a:spcAft>
            </a:pPr>
            <a:r>
              <a:rPr lang="sv-SE" sz="3200" dirty="0">
                <a:latin typeface="Calibri" panose="020F0502020204030204" pitchFamily="34" charset="0"/>
                <a:ea typeface="Calibri" panose="020F0502020204030204" pitchFamily="34" charset="0"/>
                <a:cs typeface="Times New Roman" panose="02020603050405020304" pitchFamily="18" charset="0"/>
              </a:rPr>
              <a:t>Föreningsarrangerade utbildningar</a:t>
            </a:r>
            <a:endParaRPr lang="sv-S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39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noAutofit/>
          </a:bodyPr>
          <a:lstStyle/>
          <a:p>
            <a:pPr>
              <a:lnSpc>
                <a:spcPct val="115000"/>
              </a:lnSpc>
              <a:spcAft>
                <a:spcPts val="1000"/>
              </a:spcAft>
            </a:pPr>
            <a:r>
              <a:rPr lang="sv-SE" sz="4800" b="1" dirty="0">
                <a:effectLst/>
                <a:latin typeface="Calibri" panose="020F0502020204030204" pitchFamily="34" charset="0"/>
                <a:ea typeface="Calibri" panose="020F0502020204030204" pitchFamily="34" charset="0"/>
                <a:cs typeface="Times New Roman" panose="02020603050405020304" pitchFamily="18" charset="0"/>
              </a:rPr>
              <a:t>Utbildning och utveckling</a:t>
            </a:r>
            <a:endParaRPr lang="sv-SE" sz="4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
        <p:nvSpPr>
          <p:cNvPr id="4" name="textruta 3">
            <a:extLst>
              <a:ext uri="{FF2B5EF4-FFF2-40B4-BE49-F238E27FC236}">
                <a16:creationId xmlns:a16="http://schemas.microsoft.com/office/drawing/2014/main" id="{29D57342-6FC7-6A41-5788-85C88C27FAB9}"/>
              </a:ext>
            </a:extLst>
          </p:cNvPr>
          <p:cNvSpPr txBox="1"/>
          <p:nvPr/>
        </p:nvSpPr>
        <p:spPr>
          <a:xfrm>
            <a:off x="962439" y="1570383"/>
            <a:ext cx="10267122" cy="3841693"/>
          </a:xfrm>
          <a:prstGeom prst="rect">
            <a:avLst/>
          </a:prstGeom>
          <a:noFill/>
        </p:spPr>
        <p:txBody>
          <a:bodyPr wrap="square">
            <a:spAutoFit/>
          </a:bodyPr>
          <a:lstStyle/>
          <a:p>
            <a:pPr>
              <a:lnSpc>
                <a:spcPct val="115000"/>
              </a:lnSpc>
              <a:spcAft>
                <a:spcPts val="1000"/>
              </a:spcAft>
            </a:pPr>
            <a:r>
              <a:rPr lang="sv-SE" sz="3200" b="1" dirty="0">
                <a:latin typeface="Calibri" panose="020F0502020204030204" pitchFamily="34" charset="0"/>
                <a:ea typeface="Calibri" panose="020F0502020204030204" pitchFamily="34" charset="0"/>
                <a:cs typeface="Times New Roman" panose="02020603050405020304" pitchFamily="18" charset="0"/>
              </a:rPr>
              <a:t>S</a:t>
            </a:r>
            <a:r>
              <a:rPr lang="sv-SE" sz="3200" b="1" dirty="0">
                <a:effectLst/>
                <a:latin typeface="Calibri" panose="020F0502020204030204" pitchFamily="34" charset="0"/>
                <a:ea typeface="Calibri" panose="020F0502020204030204" pitchFamily="34" charset="0"/>
                <a:cs typeface="Times New Roman" panose="02020603050405020304" pitchFamily="18" charset="0"/>
              </a:rPr>
              <a:t>pelarutveckling</a:t>
            </a:r>
            <a:endParaRPr lang="sv-SE"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v-SE" sz="3200" dirty="0" err="1">
                <a:effectLst/>
                <a:latin typeface="Calibri" panose="020F0502020204030204" pitchFamily="34" charset="0"/>
                <a:ea typeface="Calibri" panose="020F0502020204030204" pitchFamily="34" charset="0"/>
                <a:cs typeface="Times New Roman" panose="02020603050405020304" pitchFamily="18" charset="0"/>
              </a:rPr>
              <a:t>Utvecklingsläger</a:t>
            </a:r>
            <a:r>
              <a:rPr lang="sv-SE" sz="3200" dirty="0">
                <a:latin typeface="Calibri" panose="020F0502020204030204" pitchFamily="34" charset="0"/>
                <a:ea typeface="Calibri" panose="020F0502020204030204" pitchFamily="34" charset="0"/>
                <a:cs typeface="Times New Roman" panose="02020603050405020304" pitchFamily="18" charset="0"/>
              </a:rPr>
              <a:t> (</a:t>
            </a:r>
            <a:r>
              <a:rPr lang="sv-SE" sz="3200" dirty="0" err="1">
                <a:effectLst/>
                <a:latin typeface="Calibri" panose="020F0502020204030204" pitchFamily="34" charset="0"/>
                <a:ea typeface="Calibri" panose="020F0502020204030204" pitchFamily="34" charset="0"/>
                <a:cs typeface="Times New Roman" panose="02020603050405020304" pitchFamily="18" charset="0"/>
              </a:rPr>
              <a:t>Skill</a:t>
            </a:r>
            <a:r>
              <a:rPr lang="sv-SE" sz="3200" dirty="0">
                <a:effectLst/>
                <a:latin typeface="Calibri" panose="020F0502020204030204" pitchFamily="34" charset="0"/>
                <a:ea typeface="Calibri" panose="020F0502020204030204" pitchFamily="34" charset="0"/>
                <a:cs typeface="Times New Roman" panose="02020603050405020304" pitchFamily="18" charset="0"/>
              </a:rPr>
              <a:t> Days) för U13-U15.</a:t>
            </a:r>
          </a:p>
          <a:p>
            <a:pPr>
              <a:lnSpc>
                <a:spcPct val="115000"/>
              </a:lnSpc>
              <a:spcAft>
                <a:spcPts val="1000"/>
              </a:spcAft>
            </a:pPr>
            <a:r>
              <a:rPr lang="sv-SE" sz="3200" dirty="0">
                <a:latin typeface="Calibri" panose="020F0502020204030204" pitchFamily="34" charset="0"/>
                <a:ea typeface="Calibri" panose="020F0502020204030204" pitchFamily="34" charset="0"/>
                <a:cs typeface="Times New Roman" panose="02020603050405020304" pitchFamily="18" charset="0"/>
              </a:rPr>
              <a:t>Distriktslagsträningar och Distriktslagsturnering för U16-U18.</a:t>
            </a:r>
            <a:endParaRPr lang="sv-SE"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v-SE" sz="3200" dirty="0">
                <a:effectLst/>
                <a:latin typeface="Calibri" panose="020F0502020204030204" pitchFamily="34" charset="0"/>
                <a:ea typeface="Calibri" panose="020F0502020204030204" pitchFamily="34" charset="0"/>
                <a:cs typeface="Times New Roman" panose="02020603050405020304" pitchFamily="18" charset="0"/>
              </a:rPr>
              <a:t>Målsättningen är att bidra till spelarutveckling, framförallt för de föreningar som idag saknar resurser att strukturera arbetet med spelarutveckling.</a:t>
            </a:r>
          </a:p>
        </p:txBody>
      </p:sp>
    </p:spTree>
    <p:extLst>
      <p:ext uri="{BB962C8B-B14F-4D97-AF65-F5344CB8AC3E}">
        <p14:creationId xmlns:p14="http://schemas.microsoft.com/office/powerpoint/2010/main" val="337997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noAutofit/>
          </a:bodyPr>
          <a:lstStyle/>
          <a:p>
            <a:pPr>
              <a:lnSpc>
                <a:spcPct val="115000"/>
              </a:lnSpc>
              <a:spcAft>
                <a:spcPts val="1000"/>
              </a:spcAft>
            </a:pPr>
            <a:r>
              <a:rPr lang="sv-SE" sz="4800" b="1" dirty="0">
                <a:effectLst/>
                <a:latin typeface="Calibri" panose="020F0502020204030204" pitchFamily="34" charset="0"/>
                <a:ea typeface="Calibri" panose="020F0502020204030204" pitchFamily="34" charset="0"/>
                <a:cs typeface="Times New Roman" panose="02020603050405020304" pitchFamily="18" charset="0"/>
              </a:rPr>
              <a:t>Utbildning och utveckling</a:t>
            </a:r>
            <a:endParaRPr lang="sv-SE" sz="4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
        <p:nvSpPr>
          <p:cNvPr id="4" name="textruta 3">
            <a:extLst>
              <a:ext uri="{FF2B5EF4-FFF2-40B4-BE49-F238E27FC236}">
                <a16:creationId xmlns:a16="http://schemas.microsoft.com/office/drawing/2014/main" id="{29D57342-6FC7-6A41-5788-85C88C27FAB9}"/>
              </a:ext>
            </a:extLst>
          </p:cNvPr>
          <p:cNvSpPr txBox="1"/>
          <p:nvPr/>
        </p:nvSpPr>
        <p:spPr>
          <a:xfrm>
            <a:off x="962439" y="1570383"/>
            <a:ext cx="10267122" cy="1319977"/>
          </a:xfrm>
          <a:prstGeom prst="rect">
            <a:avLst/>
          </a:prstGeom>
          <a:noFill/>
        </p:spPr>
        <p:txBody>
          <a:bodyPr wrap="square">
            <a:spAutoFit/>
          </a:bodyPr>
          <a:lstStyle/>
          <a:p>
            <a:pPr>
              <a:lnSpc>
                <a:spcPct val="115000"/>
              </a:lnSpc>
              <a:spcAft>
                <a:spcPts val="1000"/>
              </a:spcAft>
            </a:pPr>
            <a:r>
              <a:rPr lang="sv-SE" sz="3200" b="1" dirty="0">
                <a:latin typeface="Calibri" panose="020F0502020204030204" pitchFamily="34" charset="0"/>
                <a:ea typeface="Calibri" panose="020F0502020204030204" pitchFamily="34" charset="0"/>
                <a:cs typeface="Times New Roman" panose="02020603050405020304" pitchFamily="18" charset="0"/>
              </a:rPr>
              <a:t>L</a:t>
            </a:r>
            <a:r>
              <a:rPr lang="sv-SE" sz="3200" b="1" dirty="0">
                <a:effectLst/>
                <a:latin typeface="Calibri" panose="020F0502020204030204" pitchFamily="34" charset="0"/>
                <a:ea typeface="Calibri" panose="020F0502020204030204" pitchFamily="34" charset="0"/>
                <a:cs typeface="Times New Roman" panose="02020603050405020304" pitchFamily="18" charset="0"/>
              </a:rPr>
              <a:t>edarutveckling</a:t>
            </a:r>
            <a:endParaRPr lang="sv-SE"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v-SE" sz="3200" dirty="0" err="1">
                <a:effectLst/>
                <a:latin typeface="Calibri" panose="020F0502020204030204" pitchFamily="34" charset="0"/>
                <a:ea typeface="Calibri" panose="020F0502020204030204" pitchFamily="34" charset="0"/>
                <a:cs typeface="Times New Roman" panose="02020603050405020304" pitchFamily="18" charset="0"/>
              </a:rPr>
              <a:t>Coachclinicserie</a:t>
            </a:r>
            <a:r>
              <a:rPr lang="sv-SE" sz="3200" dirty="0">
                <a:effectLst/>
                <a:latin typeface="Calibri" panose="020F0502020204030204" pitchFamily="34" charset="0"/>
                <a:ea typeface="Calibri" panose="020F0502020204030204" pitchFamily="34" charset="0"/>
                <a:cs typeface="Times New Roman" panose="02020603050405020304" pitchFamily="18" charset="0"/>
              </a:rPr>
              <a:t> arrangeras lokalt/regionalt.</a:t>
            </a:r>
          </a:p>
        </p:txBody>
      </p:sp>
    </p:spTree>
    <p:extLst>
      <p:ext uri="{BB962C8B-B14F-4D97-AF65-F5344CB8AC3E}">
        <p14:creationId xmlns:p14="http://schemas.microsoft.com/office/powerpoint/2010/main" val="339192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noAutofit/>
          </a:bodyPr>
          <a:lstStyle/>
          <a:p>
            <a:pPr>
              <a:lnSpc>
                <a:spcPct val="115000"/>
              </a:lnSpc>
              <a:spcAft>
                <a:spcPts val="1000"/>
              </a:spcAft>
            </a:pPr>
            <a:r>
              <a:rPr lang="sv-SE" b="1" dirty="0">
                <a:effectLst/>
                <a:latin typeface="Calibri" panose="020F0502020204030204" pitchFamily="34" charset="0"/>
                <a:ea typeface="Calibri" panose="020F0502020204030204" pitchFamily="34" charset="0"/>
                <a:cs typeface="Times New Roman" panose="02020603050405020304" pitchFamily="18" charset="0"/>
              </a:rPr>
              <a:t>Målet</a:t>
            </a:r>
            <a:r>
              <a:rPr lang="sv-SE" b="1" dirty="0">
                <a:latin typeface="Calibri" panose="020F0502020204030204" pitchFamily="34" charset="0"/>
                <a:ea typeface="Calibri" panose="020F0502020204030204" pitchFamily="34" charset="0"/>
                <a:cs typeface="Times New Roman" panose="02020603050405020304" pitchFamily="18" charset="0"/>
              </a:rPr>
              <a:t>…</a:t>
            </a:r>
            <a:endParaRPr lang="sv-SE"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
        <p:nvSpPr>
          <p:cNvPr id="4" name="textruta 3">
            <a:extLst>
              <a:ext uri="{FF2B5EF4-FFF2-40B4-BE49-F238E27FC236}">
                <a16:creationId xmlns:a16="http://schemas.microsoft.com/office/drawing/2014/main" id="{29D57342-6FC7-6A41-5788-85C88C27FAB9}"/>
              </a:ext>
            </a:extLst>
          </p:cNvPr>
          <p:cNvSpPr txBox="1"/>
          <p:nvPr/>
        </p:nvSpPr>
        <p:spPr>
          <a:xfrm>
            <a:off x="962439" y="1570383"/>
            <a:ext cx="10267122" cy="2603341"/>
          </a:xfrm>
          <a:prstGeom prst="rect">
            <a:avLst/>
          </a:prstGeom>
          <a:noFill/>
        </p:spPr>
        <p:txBody>
          <a:bodyPr wrap="square">
            <a:spAutoFit/>
          </a:bodyPr>
          <a:lstStyle/>
          <a:p>
            <a:pPr>
              <a:lnSpc>
                <a:spcPct val="115000"/>
              </a:lnSpc>
              <a:spcAft>
                <a:spcPts val="1000"/>
              </a:spcAft>
            </a:pPr>
            <a:r>
              <a:rPr lang="sv-SE" sz="3600" dirty="0">
                <a:effectLst/>
                <a:latin typeface="Calibri" panose="020F0502020204030204" pitchFamily="34" charset="0"/>
                <a:ea typeface="Calibri" panose="020F0502020204030204" pitchFamily="34" charset="0"/>
                <a:cs typeface="Times New Roman" panose="02020603050405020304" pitchFamily="18" charset="0"/>
              </a:rPr>
              <a:t>… med </a:t>
            </a:r>
            <a:r>
              <a:rPr lang="sv-SE" sz="3600" dirty="0" err="1">
                <a:effectLst/>
                <a:latin typeface="Calibri" panose="020F0502020204030204" pitchFamily="34" charset="0"/>
                <a:ea typeface="Calibri" panose="020F0502020204030204" pitchFamily="34" charset="0"/>
                <a:cs typeface="Times New Roman" panose="02020603050405020304" pitchFamily="18" charset="0"/>
              </a:rPr>
              <a:t>WBDF:s</a:t>
            </a:r>
            <a:r>
              <a:rPr lang="sv-SE" sz="3600" dirty="0">
                <a:effectLst/>
                <a:latin typeface="Calibri" panose="020F0502020204030204" pitchFamily="34" charset="0"/>
                <a:ea typeface="Calibri" panose="020F0502020204030204" pitchFamily="34" charset="0"/>
                <a:cs typeface="Times New Roman" panose="02020603050405020304" pitchFamily="18" charset="0"/>
              </a:rPr>
              <a:t> tävlingsverksamhet är att stödja föreningarnas arbete med att utveckla spelare och ledare och få så många som möjligt att spela så länge som möjligt på så hög nivå som möjligt.</a:t>
            </a:r>
          </a:p>
        </p:txBody>
      </p:sp>
    </p:spTree>
    <p:extLst>
      <p:ext uri="{BB962C8B-B14F-4D97-AF65-F5344CB8AC3E}">
        <p14:creationId xmlns:p14="http://schemas.microsoft.com/office/powerpoint/2010/main" val="2168223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noAutofit/>
          </a:bodyPr>
          <a:lstStyle/>
          <a:p>
            <a:pPr>
              <a:lnSpc>
                <a:spcPct val="115000"/>
              </a:lnSpc>
              <a:spcAft>
                <a:spcPts val="1000"/>
              </a:spcAft>
            </a:pPr>
            <a:r>
              <a:rPr lang="sv-SE" sz="3600" b="1" dirty="0">
                <a:effectLst/>
                <a:latin typeface="Calibri" panose="020F0502020204030204" pitchFamily="34" charset="0"/>
                <a:ea typeface="Calibri" panose="020F0502020204030204" pitchFamily="34" charset="0"/>
                <a:cs typeface="Times New Roman" panose="02020603050405020304" pitchFamily="18" charset="0"/>
              </a:rPr>
              <a:t>Lokala Tävlingsbestämmelser</a:t>
            </a:r>
            <a:endParaRPr lang="sv-SE" sz="3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
        <p:nvSpPr>
          <p:cNvPr id="4" name="textruta 3">
            <a:extLst>
              <a:ext uri="{FF2B5EF4-FFF2-40B4-BE49-F238E27FC236}">
                <a16:creationId xmlns:a16="http://schemas.microsoft.com/office/drawing/2014/main" id="{29D57342-6FC7-6A41-5788-85C88C27FAB9}"/>
              </a:ext>
            </a:extLst>
          </p:cNvPr>
          <p:cNvSpPr txBox="1"/>
          <p:nvPr/>
        </p:nvSpPr>
        <p:spPr>
          <a:xfrm>
            <a:off x="962439" y="1570383"/>
            <a:ext cx="10267122" cy="4974310"/>
          </a:xfrm>
          <a:prstGeom prst="rect">
            <a:avLst/>
          </a:prstGeom>
          <a:noFill/>
        </p:spPr>
        <p:txBody>
          <a:bodyPr wrap="square">
            <a:spAutoFit/>
          </a:bodyPr>
          <a:lstStyle/>
          <a:p>
            <a:pPr>
              <a:lnSpc>
                <a:spcPct val="115000"/>
              </a:lnSpc>
              <a:spcAft>
                <a:spcPts val="1000"/>
              </a:spcAft>
            </a:pPr>
            <a:r>
              <a:rPr lang="sv-SE" sz="3200" dirty="0">
                <a:effectLst/>
                <a:latin typeface="Calibri" panose="020F0502020204030204" pitchFamily="34" charset="0"/>
                <a:ea typeface="Calibri" panose="020F0502020204030204" pitchFamily="34" charset="0"/>
                <a:cs typeface="Times New Roman" panose="02020603050405020304" pitchFamily="18" charset="0"/>
              </a:rPr>
              <a:t>De Lokala Tävlingsbestämmelserna ger föreningarna och ledare stora möjligheter och samtidigt stort ansvar.</a:t>
            </a:r>
          </a:p>
          <a:p>
            <a:pPr>
              <a:lnSpc>
                <a:spcPct val="115000"/>
              </a:lnSpc>
              <a:spcAft>
                <a:spcPts val="1000"/>
              </a:spcAft>
            </a:pPr>
            <a:r>
              <a:rPr lang="sv-SE" sz="3200" dirty="0">
                <a:effectLst/>
                <a:latin typeface="Calibri" panose="020F0502020204030204" pitchFamily="34" charset="0"/>
                <a:ea typeface="Calibri" panose="020F0502020204030204" pitchFamily="34" charset="0"/>
                <a:cs typeface="Times New Roman" panose="02020603050405020304" pitchFamily="18" charset="0"/>
              </a:rPr>
              <a:t>Möjligheter är att det skall finnas goda förutsättningar att anpassa </a:t>
            </a:r>
            <a:r>
              <a:rPr lang="sv-SE" sz="3200" dirty="0">
                <a:latin typeface="Calibri" panose="020F0502020204030204" pitchFamily="34" charset="0"/>
                <a:ea typeface="Calibri" panose="020F0502020204030204" pitchFamily="34" charset="0"/>
                <a:cs typeface="Times New Roman" panose="02020603050405020304" pitchFamily="18" charset="0"/>
              </a:rPr>
              <a:t>tävlings</a:t>
            </a:r>
            <a:r>
              <a:rPr lang="sv-SE" sz="3200" dirty="0">
                <a:effectLst/>
                <a:latin typeface="Calibri" panose="020F0502020204030204" pitchFamily="34" charset="0"/>
                <a:ea typeface="Calibri" panose="020F0502020204030204" pitchFamily="34" charset="0"/>
                <a:cs typeface="Times New Roman" panose="02020603050405020304" pitchFamily="18" charset="0"/>
              </a:rPr>
              <a:t>nivå utifrån respektive spelares behov.</a:t>
            </a:r>
          </a:p>
          <a:p>
            <a:pPr>
              <a:lnSpc>
                <a:spcPct val="115000"/>
              </a:lnSpc>
              <a:spcAft>
                <a:spcPts val="1000"/>
              </a:spcAft>
            </a:pPr>
            <a:r>
              <a:rPr lang="sv-SE" sz="3200" dirty="0">
                <a:effectLst/>
                <a:latin typeface="Calibri" panose="020F0502020204030204" pitchFamily="34" charset="0"/>
                <a:ea typeface="Calibri" panose="020F0502020204030204" pitchFamily="34" charset="0"/>
                <a:cs typeface="Times New Roman" panose="02020603050405020304" pitchFamily="18" charset="0"/>
              </a:rPr>
              <a:t>Ansvaret är att inte utnyttja möjligheten att vinna på andra lags och dess spelares bekostnad.</a:t>
            </a:r>
          </a:p>
          <a:p>
            <a:pPr>
              <a:lnSpc>
                <a:spcPct val="115000"/>
              </a:lnSpc>
              <a:spcAft>
                <a:spcPts val="1000"/>
              </a:spcAft>
            </a:pPr>
            <a:r>
              <a:rPr lang="sv-SE" sz="3200" dirty="0">
                <a:latin typeface="Calibri" panose="020F0502020204030204" pitchFamily="34" charset="0"/>
                <a:ea typeface="Calibri" panose="020F0502020204030204" pitchFamily="34" charset="0"/>
                <a:cs typeface="Times New Roman" panose="02020603050405020304" pitchFamily="18" charset="0"/>
              </a:rPr>
              <a:t>A</a:t>
            </a:r>
            <a:r>
              <a:rPr lang="sv-SE" sz="3200" dirty="0">
                <a:effectLst/>
                <a:latin typeface="Calibri" panose="020F0502020204030204" pitchFamily="34" charset="0"/>
                <a:ea typeface="Calibri" panose="020F0502020204030204" pitchFamily="34" charset="0"/>
                <a:cs typeface="Times New Roman" panose="02020603050405020304" pitchFamily="18" charset="0"/>
              </a:rPr>
              <a:t>lla föreningar och ledare måste ta ansvar utöver den egna föreningen/gruppen, alltså att tävla utifrån fair-play.</a:t>
            </a:r>
          </a:p>
        </p:txBody>
      </p:sp>
    </p:spTree>
    <p:extLst>
      <p:ext uri="{BB962C8B-B14F-4D97-AF65-F5344CB8AC3E}">
        <p14:creationId xmlns:p14="http://schemas.microsoft.com/office/powerpoint/2010/main" val="4204688201"/>
      </p:ext>
    </p:extLst>
  </p:cSld>
  <p:clrMapOvr>
    <a:masterClrMapping/>
  </p:clrMapOvr>
</p:sld>
</file>

<file path=ppt/theme/theme1.xml><?xml version="1.0" encoding="utf-8"?>
<a:theme xmlns:a="http://schemas.openxmlformats.org/drawingml/2006/main" name="Office Theme">
  <a:themeElements>
    <a:clrScheme name="Varm blå">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BE160F6949FA942811C81401946B2AD" ma:contentTypeVersion="16" ma:contentTypeDescription="Skapa ett nytt dokument." ma:contentTypeScope="" ma:versionID="ea72aebb6134378d85ce21b2fede9648">
  <xsd:schema xmlns:xsd="http://www.w3.org/2001/XMLSchema" xmlns:xs="http://www.w3.org/2001/XMLSchema" xmlns:p="http://schemas.microsoft.com/office/2006/metadata/properties" xmlns:ns2="d895f4f5-5b2f-4bf2-b98c-bca3443a73cf" xmlns:ns3="b21c0d19-73ed-44e0-acc6-76f403f51b0e" targetNamespace="http://schemas.microsoft.com/office/2006/metadata/properties" ma:root="true" ma:fieldsID="f2e83bb0aec2fa07dbae2e39fb8b005e" ns2:_="" ns3:_="">
    <xsd:import namespace="d895f4f5-5b2f-4bf2-b98c-bca3443a73cf"/>
    <xsd:import namespace="b21c0d19-73ed-44e0-acc6-76f403f51b0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95f4f5-5b2f-4bf2-b98c-bca3443a73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f9d02eca-e99f-49ce-b643-6de57920e2e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21c0d19-73ed-44e0-acc6-76f403f51b0e"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a7bc975b-8d5b-4cb8-b3d9-231cc60ce919}" ma:internalName="TaxCatchAll" ma:showField="CatchAllData" ma:web="b21c0d19-73ed-44e0-acc6-76f403f51b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21c0d19-73ed-44e0-acc6-76f403f51b0e" xsi:nil="true"/>
    <lcf76f155ced4ddcb4097134ff3c332f xmlns="d895f4f5-5b2f-4bf2-b98c-bca3443a73c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6F551C6-B397-4560-8606-D05F153B69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95f4f5-5b2f-4bf2-b98c-bca3443a73cf"/>
    <ds:schemaRef ds:uri="b21c0d19-73ed-44e0-acc6-76f403f51b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9EED09-724E-4FC4-B24F-7CFC17C3D373}">
  <ds:schemaRefs>
    <ds:schemaRef ds:uri="http://schemas.microsoft.com/sharepoint/v3/contenttype/forms"/>
  </ds:schemaRefs>
</ds:datastoreItem>
</file>

<file path=customXml/itemProps3.xml><?xml version="1.0" encoding="utf-8"?>
<ds:datastoreItem xmlns:ds="http://schemas.openxmlformats.org/officeDocument/2006/customXml" ds:itemID="{421B1F76-3862-48CD-914B-D0745E49B720}">
  <ds:schemaRef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b21c0d19-73ed-44e0-acc6-76f403f51b0e"/>
    <ds:schemaRef ds:uri="http://schemas.microsoft.com/office/2006/documentManagement/types"/>
    <ds:schemaRef ds:uri="d895f4f5-5b2f-4bf2-b98c-bca3443a73c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2434</TotalTime>
  <Words>1051</Words>
  <Application>Microsoft Office PowerPoint</Application>
  <PresentationFormat>Bredbild</PresentationFormat>
  <Paragraphs>106</Paragraphs>
  <Slides>23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23</vt:i4>
      </vt:variant>
    </vt:vector>
  </HeadingPairs>
  <TitlesOfParts>
    <vt:vector size="27" baseType="lpstr">
      <vt:lpstr>Arial</vt:lpstr>
      <vt:lpstr>Calibri</vt:lpstr>
      <vt:lpstr>Calibri Light</vt:lpstr>
      <vt:lpstr>Office Theme</vt:lpstr>
      <vt:lpstr>Tävlingsutvecklingsmöte</vt:lpstr>
      <vt:lpstr>Tidsplaneringen</vt:lpstr>
      <vt:lpstr>Distriktets utmaningar</vt:lpstr>
      <vt:lpstr>Distriktets utmaningar</vt:lpstr>
      <vt:lpstr>Utbildning och utveckling</vt:lpstr>
      <vt:lpstr>Utbildning och utveckling</vt:lpstr>
      <vt:lpstr>Utbildning och utveckling</vt:lpstr>
      <vt:lpstr>Målet…</vt:lpstr>
      <vt:lpstr>Lokala Tävlingsbestämmelser</vt:lpstr>
      <vt:lpstr>Tävlingsbestämmelser</vt:lpstr>
      <vt:lpstr>Motion Kortedala Basket</vt:lpstr>
      <vt:lpstr>Frågor</vt:lpstr>
      <vt:lpstr>Easy Basket och Ungdom</vt:lpstr>
      <vt:lpstr>Easy Basket och Ungdom</vt:lpstr>
      <vt:lpstr>Easy Basket och Ungdom</vt:lpstr>
      <vt:lpstr>Easy Basket och Ungdom</vt:lpstr>
      <vt:lpstr>Frågor</vt:lpstr>
      <vt:lpstr>Frågor</vt:lpstr>
      <vt:lpstr>Senior och Motion</vt:lpstr>
      <vt:lpstr>Frågor</vt:lpstr>
      <vt:lpstr>Domare och Sekretariat</vt:lpstr>
      <vt:lpstr>Arbetssätt</vt:lpstr>
      <vt:lpstr>Avslutning och nästa steg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Tävlingsmöte</dc:title>
  <dc:creator>hanna westrabasket.se</dc:creator>
  <cp:lastModifiedBy>USM-RM (Basket)</cp:lastModifiedBy>
  <cp:revision>74</cp:revision>
  <dcterms:created xsi:type="dcterms:W3CDTF">2022-05-02T05:47:58Z</dcterms:created>
  <dcterms:modified xsi:type="dcterms:W3CDTF">2024-04-12T12:44:21Z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0x0101003BE160F6949FA942811C81401946B2AD</vt:lpwstr>
  </property>
  <property fmtid="{D5CDD505-2E9C-101B-9397-08002B2CF9AE}" pid="3" name="MediaServiceImageTags">
    <vt:lpwstr/>
  </property>
</Properties>
</file>